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147471201" r:id="rId4"/>
    <p:sldId id="2147471202" r:id="rId5"/>
    <p:sldId id="2147471204" r:id="rId6"/>
    <p:sldId id="2147471203" r:id="rId7"/>
    <p:sldId id="2147471205" r:id="rId8"/>
    <p:sldId id="2147471213" r:id="rId9"/>
    <p:sldId id="2147471209" r:id="rId10"/>
    <p:sldId id="2147471210" r:id="rId11"/>
    <p:sldId id="2147471211" r:id="rId12"/>
    <p:sldId id="2147471212" r:id="rId13"/>
    <p:sldId id="21471718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2758F-C9AF-4772-B8F4-82E206A4E6D9}" v="9" dt="2025-08-28T15:27:2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2B24A-C679-4F95-A485-06438CD1F569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BC58-AC7E-40A6-8DAC-8DC550D8F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3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D1F1-71DF-4A5D-B643-7FF4B6504A9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4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DD26-5680-EE82-0532-41C7C3A3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77CCF-7F6F-B6E2-4533-850C049C2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2604B-0F6F-4E85-E2D2-B9372DCCB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07538-59E0-9A80-C5ED-DF0C353F1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2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A0279-1BCA-73A9-68A3-22C221D8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F454E5-4853-F24F-D36E-127277DD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D8321-07F0-7012-D939-80F497C9E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0D657-1445-2DE1-B8EE-6465E728E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9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8CC0F-F2C0-4505-998B-D1D2063C7EF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42CA-484E-ADBC-5965-615E33ECD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B31CE-39FA-AAA0-0247-CC6CA9A7C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4E05A-52EE-59FD-DB0A-A86A8F83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4EAE1-C8F4-119E-C145-396A608E0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9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755D-60E4-1E23-96F2-25BB66C3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9CE9B-0187-65B4-42CB-C0FDB76E3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007C7-431B-8364-584A-BC4FD6DA5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7637B-8077-346F-42C9-3354B9B54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3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FC639-D682-F701-14D2-AA20C8E6C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7F1F6-ACA9-FFBC-A472-B84F50793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8FC55-35E3-94C0-A3F0-644C7FE5D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CF20-3339-8A22-0BB1-480740A24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2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81B4-04A5-6641-AA73-85A71DED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3A96E-C34A-7FA8-A371-B2A4E2DDB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1FE14-1FCC-C4D3-F6DC-CE1459891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F2284-BBAF-447D-A1F8-7351FC5D3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8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1F51-898E-AC32-030B-58A8233B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674DA-BFE2-B305-0E12-E0C38A7F1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6DCF9-3FF6-8164-1DD1-51E056045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9C08C-F8D8-1078-E1C3-FAF31DAAE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03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E77D-5DC5-8888-BAD0-6C0D9407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664DC-2B49-8D2E-BF41-7474C9F8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E978C-61EE-C5DA-B50A-3B23CDCB5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013A1-B29C-E732-6F67-AE87817DB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9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A4C7-8F35-6D01-D9AD-F7B83AA6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9E61B-55BE-3895-FECB-C3DE637A7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71B77-483A-55BA-9F02-A669E5FA8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A9F0-FCDC-4577-330E-3FD6D8341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2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7A486-5B79-832B-A0A3-B85CDF42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8ED3C-29DE-D010-0D25-E5DE71785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51502-EB77-57FA-9117-8E9EF4C77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6B4C-3709-8E46-2BEA-D0DFE2A06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B07BA-B2B2-4E2F-9371-E599A7BB245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3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BD73-51DA-02F8-3535-4A41EC0B7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04B53-17FF-BDE1-D57E-37863F87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31A6-7397-C3EB-7264-8FCD648D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51FD-D30D-7425-2229-259950EC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AC8F3-FD4F-7B58-DF75-7F2971F7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57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1C84-245B-8EA3-8C74-C2A04BA0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89765-A053-9F41-5697-313882B28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E6BF-5253-98DC-F578-EA5B0DFB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2ED5-87E0-CBA8-82D3-04AE1AA5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BD505-1410-D36A-C279-622754C0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2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418AF-F4EC-7486-BE7D-E103250F7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A56D2-9D4B-1D6A-2232-92043AC06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C9CF-03B7-DA16-1DD6-5A40D055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4978B-1906-7DBE-2C4F-8D192B0F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730CA-1C63-8D1D-E3C5-B5FDB6A5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22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D303-F477-9FA5-1016-8AAF478E4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533CC-5965-7E61-6A35-2172ED692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47CA1-14C9-E46B-E19E-9E8809F7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8E3E-ED6D-13DD-28D7-7CCC439C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1E41-16A7-615B-67B1-57266B41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09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E89E-515B-624D-8B27-45C2ABDC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8C5C-AA5B-0D89-E6F2-E6572BF7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7304-9394-28B4-3CD8-FF00F605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551E-14EA-80BF-14CB-6AF70D5E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1DA0-D9C3-4F12-9A70-986B8BDC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16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3CE3-D96B-7032-94B3-2779BEC5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33E7-03A3-F93B-8DC4-6E48F02E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8B01-F0B4-F570-90B4-2B6FF079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D8D18-A935-F008-4911-7082F4DC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2546-F035-FBD9-FCC2-2F33F54F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17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3BFC-7F1F-E0FA-E5FA-5F324512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9957-80EC-A526-14ED-EAF60C5C7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3EF7E-8D89-6B7C-5F2D-7117F3660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1EABB-3C26-3F53-2972-690E0990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DB82-922A-FA70-FC80-0D418811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30DF7-9441-F530-462B-9E64254A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75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D80F-0AE1-C679-D248-9C17A0A3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7AE03-2B35-B482-1C1D-045EA3E0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224DF-C642-B4D9-6094-5899E26B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DC44A-D786-6423-4AAE-41A91A182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9EB64-F56D-FF3F-3D99-BBBF48816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B8EA9-4BA6-E4F0-DE1C-C5F5A123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348A8-42E3-227B-1A82-EF5D19B2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3D4B7-C99D-5F22-DC26-3731F511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810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0BD1-6272-EE49-6ECD-5719D7D3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0C32B-8738-007B-343B-5EA032B7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C1A07-F30A-AC93-E517-6AD7DD4D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E1D2A-EDA5-E9D9-4E4D-AA638607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33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8080C-8E7C-0864-318E-A95242C8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4C4F4-9C6C-3993-2B36-E8483AFC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D4CDD-68AF-AE7C-2162-A594E02E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reeform 107">
            <a:extLst>
              <a:ext uri="{FF2B5EF4-FFF2-40B4-BE49-F238E27FC236}">
                <a16:creationId xmlns:a16="http://schemas.microsoft.com/office/drawing/2014/main" id="{5A3D4474-1F61-26DC-2E16-F737B03B58B4}"/>
              </a:ext>
            </a:extLst>
          </p:cNvPr>
          <p:cNvSpPr/>
          <p:nvPr userDrawn="1"/>
        </p:nvSpPr>
        <p:spPr>
          <a:xfrm>
            <a:off x="312503" y="445825"/>
            <a:ext cx="8376523" cy="546420"/>
          </a:xfrm>
          <a:custGeom>
            <a:avLst/>
            <a:gdLst/>
            <a:ahLst/>
            <a:cxnLst/>
            <a:rect l="0" t="0" r="0" b="0"/>
            <a:pathLst>
              <a:path w="11168697" h="728560">
                <a:moveTo>
                  <a:pt x="0" y="0"/>
                </a:moveTo>
                <a:lnTo>
                  <a:pt x="0" y="728560"/>
                </a:lnTo>
                <a:lnTo>
                  <a:pt x="11168697" y="728560"/>
                </a:lnTo>
                <a:lnTo>
                  <a:pt x="105387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08">
            <a:extLst>
              <a:ext uri="{FF2B5EF4-FFF2-40B4-BE49-F238E27FC236}">
                <a16:creationId xmlns:a16="http://schemas.microsoft.com/office/drawing/2014/main" id="{DE897642-B076-0A5F-BF67-B5E490C68F98}"/>
              </a:ext>
            </a:extLst>
          </p:cNvPr>
          <p:cNvSpPr/>
          <p:nvPr userDrawn="1"/>
        </p:nvSpPr>
        <p:spPr>
          <a:xfrm>
            <a:off x="8315330" y="445825"/>
            <a:ext cx="625726" cy="546420"/>
          </a:xfrm>
          <a:custGeom>
            <a:avLst/>
            <a:gdLst/>
            <a:ahLst/>
            <a:cxnLst/>
            <a:rect l="0" t="0" r="0" b="0"/>
            <a:pathLst>
              <a:path w="834301" h="728560">
                <a:moveTo>
                  <a:pt x="834301" y="728560"/>
                </a:moveTo>
                <a:lnTo>
                  <a:pt x="204305" y="0"/>
                </a:lnTo>
                <a:lnTo>
                  <a:pt x="0" y="0"/>
                </a:lnTo>
                <a:lnTo>
                  <a:pt x="629997" y="72856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B8D8EAA5-DCC9-B365-3FC4-A4D5FC24765D}"/>
              </a:ext>
            </a:extLst>
          </p:cNvPr>
          <p:cNvSpPr/>
          <p:nvPr userDrawn="1"/>
        </p:nvSpPr>
        <p:spPr>
          <a:xfrm>
            <a:off x="8566878" y="445814"/>
            <a:ext cx="625726" cy="546420"/>
          </a:xfrm>
          <a:custGeom>
            <a:avLst/>
            <a:gdLst/>
            <a:ahLst/>
            <a:cxnLst/>
            <a:rect l="0" t="0" r="0" b="0"/>
            <a:pathLst>
              <a:path w="834301" h="728560">
                <a:moveTo>
                  <a:pt x="834301" y="728560"/>
                </a:moveTo>
                <a:lnTo>
                  <a:pt x="204305" y="0"/>
                </a:lnTo>
                <a:lnTo>
                  <a:pt x="0" y="0"/>
                </a:lnTo>
                <a:lnTo>
                  <a:pt x="629997" y="72856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9" name="Freeform 108">
            <a:extLst>
              <a:ext uri="{FF2B5EF4-FFF2-40B4-BE49-F238E27FC236}">
                <a16:creationId xmlns:a16="http://schemas.microsoft.com/office/drawing/2014/main" id="{39A88B7F-3FBD-0BA0-46B5-7226B9B16E81}"/>
              </a:ext>
            </a:extLst>
          </p:cNvPr>
          <p:cNvSpPr/>
          <p:nvPr userDrawn="1"/>
        </p:nvSpPr>
        <p:spPr>
          <a:xfrm>
            <a:off x="8823893" y="445814"/>
            <a:ext cx="625726" cy="546420"/>
          </a:xfrm>
          <a:custGeom>
            <a:avLst/>
            <a:gdLst/>
            <a:ahLst/>
            <a:cxnLst/>
            <a:rect l="0" t="0" r="0" b="0"/>
            <a:pathLst>
              <a:path w="834301" h="728560">
                <a:moveTo>
                  <a:pt x="834301" y="728560"/>
                </a:moveTo>
                <a:lnTo>
                  <a:pt x="204305" y="0"/>
                </a:lnTo>
                <a:lnTo>
                  <a:pt x="0" y="0"/>
                </a:lnTo>
                <a:lnTo>
                  <a:pt x="629997" y="72856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IN"/>
          </a:p>
        </p:txBody>
      </p:sp>
      <p:pic>
        <p:nvPicPr>
          <p:cNvPr id="13" name="Picture 6" descr="GSBTM - OJAS">
            <a:extLst>
              <a:ext uri="{FF2B5EF4-FFF2-40B4-BE49-F238E27FC236}">
                <a16:creationId xmlns:a16="http://schemas.microsoft.com/office/drawing/2014/main" id="{B6897FF0-0FAC-BD6F-D610-F1FAFFAE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7230" y="6339887"/>
            <a:ext cx="592670" cy="3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8F290-6647-7B62-FA0A-76014ECA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74" r="31221" b="20089"/>
          <a:stretch/>
        </p:blipFill>
        <p:spPr>
          <a:xfrm>
            <a:off x="11521440" y="335527"/>
            <a:ext cx="489015" cy="656708"/>
          </a:xfrm>
          <a:prstGeom prst="rect">
            <a:avLst/>
          </a:prstGeom>
        </p:spPr>
      </p:pic>
      <p:pic>
        <p:nvPicPr>
          <p:cNvPr id="16" name="Picture 15" descr="A logo with a lion head&#10;&#10;AI-generated content may be incorrect.">
            <a:extLst>
              <a:ext uri="{FF2B5EF4-FFF2-40B4-BE49-F238E27FC236}">
                <a16:creationId xmlns:a16="http://schemas.microsoft.com/office/drawing/2014/main" id="{CB8AEAE5-4F2D-012A-02D0-6ADC1F7AE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9"/>
          <a:stretch/>
        </p:blipFill>
        <p:spPr>
          <a:xfrm>
            <a:off x="10867009" y="6402726"/>
            <a:ext cx="364871" cy="2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BACC-21DC-4C54-E976-D7813B5B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77D8-08B2-B335-9F96-603B8C19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771A-D110-07E7-4E88-25682F6D6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43F4B-2A88-EDDD-C753-1A38FBB5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6C54D-F0EA-77CC-643B-06ADEDA0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A2CE4-C5FF-8E82-5346-8120F428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6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7BA2-F40E-AED2-E1C3-ED93CA92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71A4-19EA-B75F-FE89-8D4B9A56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A68A-CB22-4095-4DFC-F26F83A0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7780-EEC4-DF9F-AF5E-A6BAA209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F13BF-792C-48B8-7F71-FF84C20F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017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8FAD-B286-01AE-3ADB-3A955BE4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D89EC-E904-9B63-57F0-CB39B7350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2A34D-2149-1FE2-CCD7-F7D695B5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1F646-32FC-4009-03B2-E915C6E8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0FE6-110A-FAFF-4E83-C246106A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B7B2C-0334-FEDE-576F-8D7AE910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031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71A8-7DC4-B88E-9DBB-CED7A4CB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2F100-F41D-F907-11D8-EC23F9B1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1644-0206-5017-C58A-0754CC95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5ACC-D99E-E280-698D-282581C4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D28F-1168-F4EE-D74A-823FDB32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61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1E65B-1C59-59FE-5FED-8E8EDA0DC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BED0E-5BA1-0E8B-EA6F-D044C155A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25567-A6D1-9490-3871-91A57DC3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8833-1E53-A089-4580-22ECFC28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D5A6-4C05-A7B6-313E-86F26808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71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CC5-D19B-4F02-7D0A-2CFF9300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69BD1-B50E-530A-23C7-16BADE71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C695-B76D-E89B-6F57-7B98308F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FE0D-FFD3-6104-1D06-4D63EFA2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B151-8FBC-36A8-2673-538DA6F8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4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F8BC-7DE7-DB9C-F044-B4F3DFAC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5F022-71CA-D9D9-0079-33B331BEF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D6869-95A2-89E5-CB49-25BEB016C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231D1-E5B3-A46A-138F-87F236EF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74CB-0AF5-0A25-FBA5-D5FC80DF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F8C40-A991-C0F7-D628-C3874EC4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25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60EB-05AD-0EC9-112E-36DE7949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DEFF-A624-6E56-F5B2-45A430B9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6F07-9E12-0BE5-AB32-4E78D9B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07DAC-7762-6EFC-1D2B-3C88C96AE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470CF-A27E-01E1-AE14-66FA8E540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2BC97-2D93-F650-A0D7-42D8430A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835A3-2C14-C99B-D842-3CCA845A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73DB0-921C-EA94-BA52-2895467D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23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6250-7FA2-EFE1-3F72-EDFC7D7F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D24E0-F5E7-CFD4-185C-12391D3B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9AFAC-BEB3-D85A-FC21-3F0BB7E8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03F6-98BF-C818-2304-B4367011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EE8CF-AD43-E068-D672-4F83E358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C98C2-7E8B-3A14-9BDC-8A27D6E8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51F61-6CA4-E1DA-9BDA-2D896082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EFE2-DB19-1544-43A3-7BAB5EC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A161-7251-E187-DE82-DC343851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1D33D-6C96-D7DC-ED93-7807A3A3C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5A4A5-CD2C-425F-2323-071B1CC1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74D1-322E-F9A7-9F08-45C2D81D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15BAC-A4ED-608C-19DD-ED87BC18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1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2ED-8419-C26F-D1DE-746567CF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90DC6-032F-DEB1-8196-A6F71C1CD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F1B33-F21D-A5DD-5091-E85FEBBA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1A9DF-2938-0374-FF0D-5DEE8970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9B84-600A-C08F-A4E9-36F12442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C22-0D12-6F59-2CAB-3C3C4C1E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7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45C696-5A88-FEAE-4A63-9960021109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685301" y="65315"/>
            <a:ext cx="422025" cy="78360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8833A-E6D7-D70C-8F5D-2215B45F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136526"/>
            <a:ext cx="11281040" cy="74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A1D06-BB14-4EC7-A3E9-8A886969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61" y="1063340"/>
            <a:ext cx="11281040" cy="511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29BA-741C-D8D8-9AEA-D50109713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2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D7114-688E-4B29-BFEF-F7C09BCEDDBA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FD4C-D5F6-D7EE-657D-5F3323A4B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466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C937-7FF6-119D-FE2B-9A372DEB2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66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CE81D-D8BD-4EDD-BF77-D46BD84C0F53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F00079-4B58-787A-7E13-ABF300AA130F}"/>
              </a:ext>
            </a:extLst>
          </p:cNvPr>
          <p:cNvGrpSpPr/>
          <p:nvPr userDrawn="1"/>
        </p:nvGrpSpPr>
        <p:grpSpPr>
          <a:xfrm>
            <a:off x="11032519" y="6387311"/>
            <a:ext cx="1058771" cy="361097"/>
            <a:chOff x="10841129" y="6323513"/>
            <a:chExt cx="1058771" cy="361097"/>
          </a:xfrm>
        </p:grpSpPr>
        <p:pic>
          <p:nvPicPr>
            <p:cNvPr id="9" name="Picture 6" descr="GSBTM - OJAS">
              <a:extLst>
                <a:ext uri="{FF2B5EF4-FFF2-40B4-BE49-F238E27FC236}">
                  <a16:creationId xmlns:a16="http://schemas.microsoft.com/office/drawing/2014/main" id="{C53067E0-6D55-BF8C-901B-787372386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11307230" y="6323513"/>
              <a:ext cx="592670" cy="36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logo with a lion head and circuit board&#10;&#10;AI-generated content may be incorrect.">
              <a:extLst>
                <a:ext uri="{FF2B5EF4-FFF2-40B4-BE49-F238E27FC236}">
                  <a16:creationId xmlns:a16="http://schemas.microsoft.com/office/drawing/2014/main" id="{189883B6-3822-7DCC-7139-42D7C9E0E1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75"/>
            <a:stretch/>
          </p:blipFill>
          <p:spPr>
            <a:xfrm>
              <a:off x="10841129" y="6324061"/>
              <a:ext cx="349260" cy="36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D522C-E8D3-A315-04AB-F8DBE91AA705}"/>
              </a:ext>
            </a:extLst>
          </p:cNvPr>
          <p:cNvSpPr/>
          <p:nvPr userDrawn="1"/>
        </p:nvSpPr>
        <p:spPr>
          <a:xfrm>
            <a:off x="404261" y="920129"/>
            <a:ext cx="9000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F3D1F-442A-009D-6742-71EE1F0982BD}"/>
              </a:ext>
            </a:extLst>
          </p:cNvPr>
          <p:cNvSpPr/>
          <p:nvPr userDrawn="1"/>
        </p:nvSpPr>
        <p:spPr>
          <a:xfrm>
            <a:off x="9473867" y="920129"/>
            <a:ext cx="1440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1290CC-5046-049A-BDAC-C93698CD0840}"/>
              </a:ext>
            </a:extLst>
          </p:cNvPr>
          <p:cNvSpPr/>
          <p:nvPr userDrawn="1"/>
        </p:nvSpPr>
        <p:spPr>
          <a:xfrm>
            <a:off x="10983473" y="920129"/>
            <a:ext cx="720000" cy="7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9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268D2-C4E0-9015-CE87-BE4C44BE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D485B-E122-5A3D-D0B8-A068B3CA4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C0505-8A86-F026-3C95-0DE06ADF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D778A-1ACD-4995-B65B-ACBA35C346E1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4EEF-0FD7-0881-C3BA-493AD948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0926E-292D-16F7-0062-AD91C80DB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65A6E-DA3D-406C-8275-8ABFA62607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a room with computers&#10;&#10;Description automatically generated">
            <a:extLst>
              <a:ext uri="{FF2B5EF4-FFF2-40B4-BE49-F238E27FC236}">
                <a16:creationId xmlns:a16="http://schemas.microsoft.com/office/drawing/2014/main" id="{4E3845A6-F798-C177-2417-A38FDC71E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23195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CBCBF3-1A7C-0C1F-CE32-A9C1DF13882B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3176" y="0"/>
            <a:chExt cx="1219200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BE6217-8A63-F916-19A7-DEE18F805C78}"/>
                </a:ext>
              </a:extLst>
            </p:cNvPr>
            <p:cNvSpPr/>
            <p:nvPr/>
          </p:nvSpPr>
          <p:spPr>
            <a:xfrm>
              <a:off x="3176" y="0"/>
              <a:ext cx="10613985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4314271 w 12192000"/>
                <a:gd name="connsiteY5" fmla="*/ 90361 h 6858000"/>
                <a:gd name="connsiteX6" fmla="*/ 4358668 w 12192000"/>
                <a:gd name="connsiteY6" fmla="*/ 188034 h 6858000"/>
                <a:gd name="connsiteX7" fmla="*/ 4260995 w 12192000"/>
                <a:gd name="connsiteY7" fmla="*/ 232431 h 6858000"/>
                <a:gd name="connsiteX8" fmla="*/ 4243237 w 12192000"/>
                <a:gd name="connsiteY8" fmla="*/ 498811 h 6858000"/>
                <a:gd name="connsiteX9" fmla="*/ 4411944 w 12192000"/>
                <a:gd name="connsiteY9" fmla="*/ 516570 h 6858000"/>
                <a:gd name="connsiteX10" fmla="*/ 4243237 w 12192000"/>
                <a:gd name="connsiteY10" fmla="*/ 632002 h 6858000"/>
                <a:gd name="connsiteX11" fmla="*/ 4163322 w 12192000"/>
                <a:gd name="connsiteY11" fmla="*/ 587605 h 6858000"/>
                <a:gd name="connsiteX12" fmla="*/ 4074529 w 12192000"/>
                <a:gd name="connsiteY12" fmla="*/ 667519 h 6858000"/>
                <a:gd name="connsiteX13" fmla="*/ 4172202 w 12192000"/>
                <a:gd name="connsiteY13" fmla="*/ 782951 h 6858000"/>
                <a:gd name="connsiteX14" fmla="*/ 3657199 w 12192000"/>
                <a:gd name="connsiteY14" fmla="*/ 756313 h 6858000"/>
                <a:gd name="connsiteX15" fmla="*/ 3728234 w 12192000"/>
                <a:gd name="connsiteY15" fmla="*/ 560967 h 6858000"/>
                <a:gd name="connsiteX16" fmla="*/ 3701596 w 12192000"/>
                <a:gd name="connsiteY16" fmla="*/ 481053 h 6858000"/>
                <a:gd name="connsiteX17" fmla="*/ 3080041 w 12192000"/>
                <a:gd name="connsiteY17" fmla="*/ 676399 h 6858000"/>
                <a:gd name="connsiteX18" fmla="*/ 2964609 w 12192000"/>
                <a:gd name="connsiteY18" fmla="*/ 845106 h 6858000"/>
                <a:gd name="connsiteX19" fmla="*/ 2582797 w 12192000"/>
                <a:gd name="connsiteY19" fmla="*/ 827348 h 6858000"/>
                <a:gd name="connsiteX20" fmla="*/ 2414089 w 12192000"/>
                <a:gd name="connsiteY20" fmla="*/ 623122 h 6858000"/>
                <a:gd name="connsiteX21" fmla="*/ 1916845 w 12192000"/>
                <a:gd name="connsiteY21" fmla="*/ 703037 h 6858000"/>
                <a:gd name="connsiteX22" fmla="*/ 1810293 w 12192000"/>
                <a:gd name="connsiteY22" fmla="*/ 649761 h 6858000"/>
                <a:gd name="connsiteX23" fmla="*/ 1659343 w 12192000"/>
                <a:gd name="connsiteY23" fmla="*/ 703037 h 6858000"/>
                <a:gd name="connsiteX24" fmla="*/ 1561671 w 12192000"/>
                <a:gd name="connsiteY24" fmla="*/ 578726 h 6858000"/>
                <a:gd name="connsiteX25" fmla="*/ 1472877 w 12192000"/>
                <a:gd name="connsiteY25" fmla="*/ 676399 h 6858000"/>
                <a:gd name="connsiteX26" fmla="*/ 1437360 w 12192000"/>
                <a:gd name="connsiteY26" fmla="*/ 552088 h 6858000"/>
                <a:gd name="connsiteX27" fmla="*/ 1339687 w 12192000"/>
                <a:gd name="connsiteY27" fmla="*/ 543208 h 6858000"/>
                <a:gd name="connsiteX28" fmla="*/ 1277531 w 12192000"/>
                <a:gd name="connsiteY28" fmla="*/ 1058211 h 6858000"/>
                <a:gd name="connsiteX29" fmla="*/ 798046 w 12192000"/>
                <a:gd name="connsiteY29" fmla="*/ 996056 h 6858000"/>
                <a:gd name="connsiteX30" fmla="*/ 460630 w 12192000"/>
                <a:gd name="connsiteY30" fmla="*/ 1155884 h 6858000"/>
                <a:gd name="connsiteX31" fmla="*/ 407354 w 12192000"/>
                <a:gd name="connsiteY31" fmla="*/ 1342351 h 6858000"/>
                <a:gd name="connsiteX32" fmla="*/ 469510 w 12192000"/>
                <a:gd name="connsiteY32" fmla="*/ 1404506 h 6858000"/>
                <a:gd name="connsiteX33" fmla="*/ 531665 w 12192000"/>
                <a:gd name="connsiteY33" fmla="*/ 1351230 h 6858000"/>
                <a:gd name="connsiteX34" fmla="*/ 647097 w 12192000"/>
                <a:gd name="connsiteY34" fmla="*/ 1475541 h 6858000"/>
                <a:gd name="connsiteX35" fmla="*/ 549424 w 12192000"/>
                <a:gd name="connsiteY35" fmla="*/ 1475541 h 6858000"/>
                <a:gd name="connsiteX36" fmla="*/ 540544 w 12192000"/>
                <a:gd name="connsiteY36" fmla="*/ 1546576 h 6858000"/>
                <a:gd name="connsiteX37" fmla="*/ 682614 w 12192000"/>
                <a:gd name="connsiteY37" fmla="*/ 1617611 h 6858000"/>
                <a:gd name="connsiteX38" fmla="*/ 780287 w 12192000"/>
                <a:gd name="connsiteY38" fmla="*/ 1573214 h 6858000"/>
                <a:gd name="connsiteX39" fmla="*/ 842443 w 12192000"/>
                <a:gd name="connsiteY39" fmla="*/ 1360109 h 6858000"/>
                <a:gd name="connsiteX40" fmla="*/ 940115 w 12192000"/>
                <a:gd name="connsiteY40" fmla="*/ 1395627 h 6858000"/>
                <a:gd name="connsiteX41" fmla="*/ 1135461 w 12192000"/>
                <a:gd name="connsiteY41" fmla="*/ 1191401 h 6858000"/>
                <a:gd name="connsiteX42" fmla="*/ 1277531 w 12192000"/>
                <a:gd name="connsiteY42" fmla="*/ 1209160 h 6858000"/>
                <a:gd name="connsiteX43" fmla="*/ 1064427 w 12192000"/>
                <a:gd name="connsiteY43" fmla="*/ 1360109 h 6858000"/>
                <a:gd name="connsiteX44" fmla="*/ 860201 w 12192000"/>
                <a:gd name="connsiteY44" fmla="*/ 1573214 h 6858000"/>
                <a:gd name="connsiteX45" fmla="*/ 869081 w 12192000"/>
                <a:gd name="connsiteY45" fmla="*/ 1662007 h 6858000"/>
                <a:gd name="connsiteX46" fmla="*/ 798046 w 12192000"/>
                <a:gd name="connsiteY46" fmla="*/ 1777439 h 6858000"/>
                <a:gd name="connsiteX47" fmla="*/ 975633 w 12192000"/>
                <a:gd name="connsiteY47" fmla="*/ 1919509 h 6858000"/>
                <a:gd name="connsiteX48" fmla="*/ 1055547 w 12192000"/>
                <a:gd name="connsiteY48" fmla="*/ 2105975 h 6858000"/>
                <a:gd name="connsiteX49" fmla="*/ 1792534 w 12192000"/>
                <a:gd name="connsiteY49" fmla="*/ 2709772 h 6858000"/>
                <a:gd name="connsiteX50" fmla="*/ 2005638 w 12192000"/>
                <a:gd name="connsiteY50" fmla="*/ 2692013 h 6858000"/>
                <a:gd name="connsiteX51" fmla="*/ 2183226 w 12192000"/>
                <a:gd name="connsiteY51" fmla="*/ 2816324 h 6858000"/>
                <a:gd name="connsiteX52" fmla="*/ 2494003 w 12192000"/>
                <a:gd name="connsiteY52" fmla="*/ 2842962 h 6858000"/>
                <a:gd name="connsiteX53" fmla="*/ 2618314 w 12192000"/>
                <a:gd name="connsiteY53" fmla="*/ 2638737 h 6858000"/>
                <a:gd name="connsiteX54" fmla="*/ 2982368 w 12192000"/>
                <a:gd name="connsiteY54" fmla="*/ 2638737 h 6858000"/>
                <a:gd name="connsiteX55" fmla="*/ 3142196 w 12192000"/>
                <a:gd name="connsiteY55" fmla="*/ 2558823 h 6858000"/>
                <a:gd name="connsiteX56" fmla="*/ 3355301 w 12192000"/>
                <a:gd name="connsiteY56" fmla="*/ 2629857 h 6858000"/>
                <a:gd name="connsiteX57" fmla="*/ 3230990 w 12192000"/>
                <a:gd name="connsiteY57" fmla="*/ 2780807 h 6858000"/>
                <a:gd name="connsiteX58" fmla="*/ 3230990 w 12192000"/>
                <a:gd name="connsiteY58" fmla="*/ 2887359 h 6858000"/>
                <a:gd name="connsiteX59" fmla="*/ 3142196 w 12192000"/>
                <a:gd name="connsiteY59" fmla="*/ 2922876 h 6858000"/>
                <a:gd name="connsiteX60" fmla="*/ 3142196 w 12192000"/>
                <a:gd name="connsiteY60" fmla="*/ 2985032 h 6858000"/>
                <a:gd name="connsiteX61" fmla="*/ 3035644 w 12192000"/>
                <a:gd name="connsiteY61" fmla="*/ 3127101 h 6858000"/>
                <a:gd name="connsiteX62" fmla="*/ 2858057 w 12192000"/>
                <a:gd name="connsiteY62" fmla="*/ 3100463 h 6858000"/>
                <a:gd name="connsiteX63" fmla="*/ 2858057 w 12192000"/>
                <a:gd name="connsiteY63" fmla="*/ 3047187 h 6858000"/>
                <a:gd name="connsiteX64" fmla="*/ 2751505 w 12192000"/>
                <a:gd name="connsiteY64" fmla="*/ 3064946 h 6858000"/>
                <a:gd name="connsiteX65" fmla="*/ 2751505 w 12192000"/>
                <a:gd name="connsiteY65" fmla="*/ 3127101 h 6858000"/>
                <a:gd name="connsiteX66" fmla="*/ 2644952 w 12192000"/>
                <a:gd name="connsiteY66" fmla="*/ 3144860 h 6858000"/>
                <a:gd name="connsiteX67" fmla="*/ 2742625 w 12192000"/>
                <a:gd name="connsiteY67" fmla="*/ 3189257 h 6858000"/>
                <a:gd name="connsiteX68" fmla="*/ 2600555 w 12192000"/>
                <a:gd name="connsiteY68" fmla="*/ 3233654 h 6858000"/>
                <a:gd name="connsiteX69" fmla="*/ 2538400 w 12192000"/>
                <a:gd name="connsiteY69" fmla="*/ 3322447 h 6858000"/>
                <a:gd name="connsiteX70" fmla="*/ 2458486 w 12192000"/>
                <a:gd name="connsiteY70" fmla="*/ 3260292 h 6858000"/>
                <a:gd name="connsiteX71" fmla="*/ 2396330 w 12192000"/>
                <a:gd name="connsiteY71" fmla="*/ 3322447 h 6858000"/>
                <a:gd name="connsiteX72" fmla="*/ 2325295 w 12192000"/>
                <a:gd name="connsiteY72" fmla="*/ 3233654 h 6858000"/>
                <a:gd name="connsiteX73" fmla="*/ 2272019 w 12192000"/>
                <a:gd name="connsiteY73" fmla="*/ 3260292 h 6858000"/>
                <a:gd name="connsiteX74" fmla="*/ 2307537 w 12192000"/>
                <a:gd name="connsiteY74" fmla="*/ 3393482 h 6858000"/>
                <a:gd name="connsiteX75" fmla="*/ 2183226 w 12192000"/>
                <a:gd name="connsiteY75" fmla="*/ 3313568 h 6858000"/>
                <a:gd name="connsiteX76" fmla="*/ 2050035 w 12192000"/>
                <a:gd name="connsiteY76" fmla="*/ 3420120 h 6858000"/>
                <a:gd name="connsiteX77" fmla="*/ 1934604 w 12192000"/>
                <a:gd name="connsiteY77" fmla="*/ 3411241 h 6858000"/>
                <a:gd name="connsiteX78" fmla="*/ 1872448 w 12192000"/>
                <a:gd name="connsiteY78" fmla="*/ 3491155 h 6858000"/>
                <a:gd name="connsiteX79" fmla="*/ 1721499 w 12192000"/>
                <a:gd name="connsiteY79" fmla="*/ 3437879 h 6858000"/>
                <a:gd name="connsiteX80" fmla="*/ 1765896 w 12192000"/>
                <a:gd name="connsiteY80" fmla="*/ 3278051 h 6858000"/>
                <a:gd name="connsiteX81" fmla="*/ 1659343 w 12192000"/>
                <a:gd name="connsiteY81" fmla="*/ 3278051 h 6858000"/>
                <a:gd name="connsiteX82" fmla="*/ 1703740 w 12192000"/>
                <a:gd name="connsiteY82" fmla="*/ 3189257 h 6858000"/>
                <a:gd name="connsiteX83" fmla="*/ 1606067 w 12192000"/>
                <a:gd name="connsiteY83" fmla="*/ 3171498 h 6858000"/>
                <a:gd name="connsiteX84" fmla="*/ 1446239 w 12192000"/>
                <a:gd name="connsiteY84" fmla="*/ 3278051 h 6858000"/>
                <a:gd name="connsiteX85" fmla="*/ 1419601 w 12192000"/>
                <a:gd name="connsiteY85" fmla="*/ 3482276 h 6858000"/>
                <a:gd name="connsiteX86" fmla="*/ 1712620 w 12192000"/>
                <a:gd name="connsiteY86" fmla="*/ 3881847 h 6858000"/>
                <a:gd name="connsiteX87" fmla="*/ 2449606 w 12192000"/>
                <a:gd name="connsiteY87" fmla="*/ 4636592 h 6858000"/>
                <a:gd name="connsiteX88" fmla="*/ 2707108 w 12192000"/>
                <a:gd name="connsiteY88" fmla="*/ 5036163 h 6858000"/>
                <a:gd name="connsiteX89" fmla="*/ 3017885 w 12192000"/>
                <a:gd name="connsiteY89" fmla="*/ 5346941 h 6858000"/>
                <a:gd name="connsiteX90" fmla="*/ 3381939 w 12192000"/>
                <a:gd name="connsiteY90" fmla="*/ 5657719 h 6858000"/>
                <a:gd name="connsiteX91" fmla="*/ 3754872 w 12192000"/>
                <a:gd name="connsiteY91" fmla="*/ 5808668 h 6858000"/>
                <a:gd name="connsiteX92" fmla="*/ 4030132 w 12192000"/>
                <a:gd name="connsiteY92" fmla="*/ 5808668 h 6858000"/>
                <a:gd name="connsiteX93" fmla="*/ 4625049 w 12192000"/>
                <a:gd name="connsiteY93" fmla="*/ 5595563 h 6858000"/>
                <a:gd name="connsiteX94" fmla="*/ 4660567 w 12192000"/>
                <a:gd name="connsiteY94" fmla="*/ 5497890 h 6858000"/>
                <a:gd name="connsiteX95" fmla="*/ 4891430 w 12192000"/>
                <a:gd name="connsiteY95" fmla="*/ 5444614 h 6858000"/>
                <a:gd name="connsiteX96" fmla="*/ 5370915 w 12192000"/>
                <a:gd name="connsiteY96" fmla="*/ 5222630 h 6858000"/>
                <a:gd name="connsiteX97" fmla="*/ 5610658 w 12192000"/>
                <a:gd name="connsiteY97" fmla="*/ 4894094 h 6858000"/>
                <a:gd name="connsiteX98" fmla="*/ 5752727 w 12192000"/>
                <a:gd name="connsiteY98" fmla="*/ 4530040 h 6858000"/>
                <a:gd name="connsiteX99" fmla="*/ 5672813 w 12192000"/>
                <a:gd name="connsiteY99" fmla="*/ 4379091 h 6858000"/>
                <a:gd name="connsiteX100" fmla="*/ 5708331 w 12192000"/>
                <a:gd name="connsiteY100" fmla="*/ 4281418 h 6858000"/>
                <a:gd name="connsiteX101" fmla="*/ 5699451 w 12192000"/>
                <a:gd name="connsiteY101" fmla="*/ 4023917 h 6858000"/>
                <a:gd name="connsiteX102" fmla="*/ 5797124 w 12192000"/>
                <a:gd name="connsiteY102" fmla="*/ 3899606 h 6858000"/>
                <a:gd name="connsiteX103" fmla="*/ 5779366 w 12192000"/>
                <a:gd name="connsiteY103" fmla="*/ 3810812 h 6858000"/>
                <a:gd name="connsiteX104" fmla="*/ 5850400 w 12192000"/>
                <a:gd name="connsiteY104" fmla="*/ 3757536 h 6858000"/>
                <a:gd name="connsiteX105" fmla="*/ 5868159 w 12192000"/>
                <a:gd name="connsiteY105" fmla="*/ 3828571 h 6858000"/>
                <a:gd name="connsiteX106" fmla="*/ 5948073 w 12192000"/>
                <a:gd name="connsiteY106" fmla="*/ 3837450 h 6858000"/>
                <a:gd name="connsiteX107" fmla="*/ 6116781 w 12192000"/>
                <a:gd name="connsiteY107" fmla="*/ 3668742 h 6858000"/>
                <a:gd name="connsiteX108" fmla="*/ 6241092 w 12192000"/>
                <a:gd name="connsiteY108" fmla="*/ 3739777 h 6858000"/>
                <a:gd name="connsiteX109" fmla="*/ 6090143 w 12192000"/>
                <a:gd name="connsiteY109" fmla="*/ 3810812 h 6858000"/>
                <a:gd name="connsiteX110" fmla="*/ 6001349 w 12192000"/>
                <a:gd name="connsiteY110" fmla="*/ 4103831 h 6858000"/>
                <a:gd name="connsiteX111" fmla="*/ 6072384 w 12192000"/>
                <a:gd name="connsiteY111" fmla="*/ 4201504 h 6858000"/>
                <a:gd name="connsiteX112" fmla="*/ 6347644 w 12192000"/>
                <a:gd name="connsiteY112" fmla="*/ 4077193 h 6858000"/>
                <a:gd name="connsiteX113" fmla="*/ 6081264 w 12192000"/>
                <a:gd name="connsiteY113" fmla="*/ 4361332 h 6858000"/>
                <a:gd name="connsiteX114" fmla="*/ 6063505 w 12192000"/>
                <a:gd name="connsiteY114" fmla="*/ 4538919 h 6858000"/>
                <a:gd name="connsiteX115" fmla="*/ 6170057 w 12192000"/>
                <a:gd name="connsiteY115" fmla="*/ 4503402 h 6858000"/>
                <a:gd name="connsiteX116" fmla="*/ 6321006 w 12192000"/>
                <a:gd name="connsiteY116" fmla="*/ 4530040 h 6858000"/>
                <a:gd name="connsiteX117" fmla="*/ 6152299 w 12192000"/>
                <a:gd name="connsiteY117" fmla="*/ 4583316 h 6858000"/>
                <a:gd name="connsiteX118" fmla="*/ 6161178 w 12192000"/>
                <a:gd name="connsiteY118" fmla="*/ 4689869 h 6858000"/>
                <a:gd name="connsiteX119" fmla="*/ 6374283 w 12192000"/>
                <a:gd name="connsiteY119" fmla="*/ 4627713 h 6858000"/>
                <a:gd name="connsiteX120" fmla="*/ 6143419 w 12192000"/>
                <a:gd name="connsiteY120" fmla="*/ 4823059 h 6858000"/>
                <a:gd name="connsiteX121" fmla="*/ 6223333 w 12192000"/>
                <a:gd name="connsiteY121" fmla="*/ 4885214 h 6858000"/>
                <a:gd name="connsiteX122" fmla="*/ 6134540 w 12192000"/>
                <a:gd name="connsiteY122" fmla="*/ 4929611 h 6858000"/>
                <a:gd name="connsiteX123" fmla="*/ 6107902 w 12192000"/>
                <a:gd name="connsiteY123" fmla="*/ 5098319 h 6858000"/>
                <a:gd name="connsiteX124" fmla="*/ 6205575 w 12192000"/>
                <a:gd name="connsiteY124" fmla="*/ 5160475 h 6858000"/>
                <a:gd name="connsiteX125" fmla="*/ 6107902 w 12192000"/>
                <a:gd name="connsiteY125" fmla="*/ 5187113 h 6858000"/>
                <a:gd name="connsiteX126" fmla="*/ 6116781 w 12192000"/>
                <a:gd name="connsiteY126" fmla="*/ 5346941 h 6858000"/>
                <a:gd name="connsiteX127" fmla="*/ 6196695 w 12192000"/>
                <a:gd name="connsiteY127" fmla="*/ 5373579 h 6858000"/>
                <a:gd name="connsiteX128" fmla="*/ 6365403 w 12192000"/>
                <a:gd name="connsiteY128" fmla="*/ 5302544 h 6858000"/>
                <a:gd name="connsiteX129" fmla="*/ 6392041 w 12192000"/>
                <a:gd name="connsiteY129" fmla="*/ 5453493 h 6858000"/>
                <a:gd name="connsiteX130" fmla="*/ 6338765 w 12192000"/>
                <a:gd name="connsiteY130" fmla="*/ 5417976 h 6858000"/>
                <a:gd name="connsiteX131" fmla="*/ 6249972 w 12192000"/>
                <a:gd name="connsiteY131" fmla="*/ 5453493 h 6858000"/>
                <a:gd name="connsiteX132" fmla="*/ 6249972 w 12192000"/>
                <a:gd name="connsiteY132" fmla="*/ 5551166 h 6858000"/>
                <a:gd name="connsiteX133" fmla="*/ 6392041 w 12192000"/>
                <a:gd name="connsiteY133" fmla="*/ 5604442 h 6858000"/>
                <a:gd name="connsiteX134" fmla="*/ 6365403 w 12192000"/>
                <a:gd name="connsiteY134" fmla="*/ 5702115 h 6858000"/>
                <a:gd name="connsiteX135" fmla="*/ 6436438 w 12192000"/>
                <a:gd name="connsiteY135" fmla="*/ 5737633 h 6858000"/>
                <a:gd name="connsiteX136" fmla="*/ 6409800 w 12192000"/>
                <a:gd name="connsiteY136" fmla="*/ 5817547 h 6858000"/>
                <a:gd name="connsiteX137" fmla="*/ 6471955 w 12192000"/>
                <a:gd name="connsiteY137" fmla="*/ 5861944 h 6858000"/>
                <a:gd name="connsiteX138" fmla="*/ 6400921 w 12192000"/>
                <a:gd name="connsiteY138" fmla="*/ 5924099 h 6858000"/>
                <a:gd name="connsiteX139" fmla="*/ 6409800 w 12192000"/>
                <a:gd name="connsiteY139" fmla="*/ 6234877 h 6858000"/>
                <a:gd name="connsiteX140" fmla="*/ 6463076 w 12192000"/>
                <a:gd name="connsiteY140" fmla="*/ 6341429 h 6858000"/>
                <a:gd name="connsiteX141" fmla="*/ 6392041 w 12192000"/>
                <a:gd name="connsiteY141" fmla="*/ 6359188 h 6858000"/>
                <a:gd name="connsiteX142" fmla="*/ 6347644 w 12192000"/>
                <a:gd name="connsiteY142" fmla="*/ 6305912 h 6858000"/>
                <a:gd name="connsiteX143" fmla="*/ 6294368 w 12192000"/>
                <a:gd name="connsiteY143" fmla="*/ 6421343 h 6858000"/>
                <a:gd name="connsiteX144" fmla="*/ 6214454 w 12192000"/>
                <a:gd name="connsiteY144" fmla="*/ 6483499 h 6858000"/>
                <a:gd name="connsiteX145" fmla="*/ 6214454 w 12192000"/>
                <a:gd name="connsiteY145" fmla="*/ 6652207 h 6858000"/>
                <a:gd name="connsiteX146" fmla="*/ 6321006 w 12192000"/>
                <a:gd name="connsiteY146" fmla="*/ 6616689 h 6858000"/>
                <a:gd name="connsiteX147" fmla="*/ 6383162 w 12192000"/>
                <a:gd name="connsiteY147" fmla="*/ 6714362 h 6858000"/>
                <a:gd name="connsiteX148" fmla="*/ 6463076 w 12192000"/>
                <a:gd name="connsiteY148" fmla="*/ 6590051 h 6858000"/>
                <a:gd name="connsiteX149" fmla="*/ 6400921 w 12192000"/>
                <a:gd name="connsiteY149" fmla="*/ 6519016 h 6858000"/>
                <a:gd name="connsiteX150" fmla="*/ 6596266 w 12192000"/>
                <a:gd name="connsiteY150" fmla="*/ 6447981 h 6858000"/>
                <a:gd name="connsiteX151" fmla="*/ 6791612 w 12192000"/>
                <a:gd name="connsiteY151" fmla="*/ 6527896 h 6858000"/>
                <a:gd name="connsiteX152" fmla="*/ 6622905 w 12192000"/>
                <a:gd name="connsiteY152" fmla="*/ 6643327 h 6858000"/>
                <a:gd name="connsiteX153" fmla="*/ 6667301 w 12192000"/>
                <a:gd name="connsiteY153" fmla="*/ 6696603 h 6858000"/>
                <a:gd name="connsiteX154" fmla="*/ 6747216 w 12192000"/>
                <a:gd name="connsiteY154" fmla="*/ 6669965 h 6858000"/>
                <a:gd name="connsiteX155" fmla="*/ 6818250 w 12192000"/>
                <a:gd name="connsiteY155" fmla="*/ 6767638 h 6858000"/>
                <a:gd name="connsiteX156" fmla="*/ 6960320 w 12192000"/>
                <a:gd name="connsiteY156" fmla="*/ 6661086 h 6858000"/>
                <a:gd name="connsiteX157" fmla="*/ 7004717 w 12192000"/>
                <a:gd name="connsiteY157" fmla="*/ 6723241 h 6858000"/>
                <a:gd name="connsiteX158" fmla="*/ 7137907 w 12192000"/>
                <a:gd name="connsiteY158" fmla="*/ 6563413 h 6858000"/>
                <a:gd name="connsiteX159" fmla="*/ 7031355 w 12192000"/>
                <a:gd name="connsiteY159" fmla="*/ 6376947 h 6858000"/>
                <a:gd name="connsiteX160" fmla="*/ 7146787 w 12192000"/>
                <a:gd name="connsiteY160" fmla="*/ 6279274 h 6858000"/>
                <a:gd name="connsiteX161" fmla="*/ 7191183 w 12192000"/>
                <a:gd name="connsiteY161" fmla="*/ 6163842 h 6858000"/>
                <a:gd name="connsiteX162" fmla="*/ 7120149 w 12192000"/>
                <a:gd name="connsiteY162" fmla="*/ 6075048 h 6858000"/>
                <a:gd name="connsiteX163" fmla="*/ 7146787 w 12192000"/>
                <a:gd name="connsiteY163" fmla="*/ 5968496 h 6858000"/>
                <a:gd name="connsiteX164" fmla="*/ 7377650 w 12192000"/>
                <a:gd name="connsiteY164" fmla="*/ 6083928 h 6858000"/>
                <a:gd name="connsiteX165" fmla="*/ 7457564 w 12192000"/>
                <a:gd name="connsiteY165" fmla="*/ 6225997 h 6858000"/>
                <a:gd name="connsiteX166" fmla="*/ 7493082 w 12192000"/>
                <a:gd name="connsiteY166" fmla="*/ 6154963 h 6858000"/>
                <a:gd name="connsiteX167" fmla="*/ 7617393 w 12192000"/>
                <a:gd name="connsiteY167" fmla="*/ 6225997 h 6858000"/>
                <a:gd name="connsiteX168" fmla="*/ 7688427 w 12192000"/>
                <a:gd name="connsiteY168" fmla="*/ 6110566 h 6858000"/>
                <a:gd name="connsiteX169" fmla="*/ 7644031 w 12192000"/>
                <a:gd name="connsiteY169" fmla="*/ 6021772 h 6858000"/>
                <a:gd name="connsiteX170" fmla="*/ 7848256 w 12192000"/>
                <a:gd name="connsiteY170" fmla="*/ 5986255 h 6858000"/>
                <a:gd name="connsiteX171" fmla="*/ 7874894 w 12192000"/>
                <a:gd name="connsiteY171" fmla="*/ 5870823 h 6858000"/>
                <a:gd name="connsiteX172" fmla="*/ 7803859 w 12192000"/>
                <a:gd name="connsiteY172" fmla="*/ 5773150 h 6858000"/>
                <a:gd name="connsiteX173" fmla="*/ 7830497 w 12192000"/>
                <a:gd name="connsiteY173" fmla="*/ 5631080 h 6858000"/>
                <a:gd name="connsiteX174" fmla="*/ 7706186 w 12192000"/>
                <a:gd name="connsiteY174" fmla="*/ 5417976 h 6858000"/>
                <a:gd name="connsiteX175" fmla="*/ 7599634 w 12192000"/>
                <a:gd name="connsiteY175" fmla="*/ 5480131 h 6858000"/>
                <a:gd name="connsiteX176" fmla="*/ 7581875 w 12192000"/>
                <a:gd name="connsiteY176" fmla="*/ 5409097 h 6858000"/>
                <a:gd name="connsiteX177" fmla="*/ 7493082 w 12192000"/>
                <a:gd name="connsiteY177" fmla="*/ 5400217 h 6858000"/>
                <a:gd name="connsiteX178" fmla="*/ 7427655 w 12192000"/>
                <a:gd name="connsiteY178" fmla="*/ 5351147 h 6858000"/>
                <a:gd name="connsiteX179" fmla="*/ 7475323 w 12192000"/>
                <a:gd name="connsiteY179" fmla="*/ 5311424 h 6858000"/>
                <a:gd name="connsiteX180" fmla="*/ 7688427 w 12192000"/>
                <a:gd name="connsiteY180" fmla="*/ 5346941 h 6858000"/>
                <a:gd name="connsiteX181" fmla="*/ 7723945 w 12192000"/>
                <a:gd name="connsiteY181" fmla="*/ 5204871 h 6858000"/>
                <a:gd name="connsiteX182" fmla="*/ 7883773 w 12192000"/>
                <a:gd name="connsiteY182" fmla="*/ 5160475 h 6858000"/>
                <a:gd name="connsiteX183" fmla="*/ 7937049 w 12192000"/>
                <a:gd name="connsiteY183" fmla="*/ 4947370 h 6858000"/>
                <a:gd name="connsiteX184" fmla="*/ 8016964 w 12192000"/>
                <a:gd name="connsiteY184" fmla="*/ 4982887 h 6858000"/>
                <a:gd name="connsiteX185" fmla="*/ 8079119 w 12192000"/>
                <a:gd name="connsiteY185" fmla="*/ 4920732 h 6858000"/>
                <a:gd name="connsiteX186" fmla="*/ 8309982 w 12192000"/>
                <a:gd name="connsiteY186" fmla="*/ 4947370 h 6858000"/>
                <a:gd name="connsiteX187" fmla="*/ 8434293 w 12192000"/>
                <a:gd name="connsiteY187" fmla="*/ 4831938 h 6858000"/>
                <a:gd name="connsiteX188" fmla="*/ 8336621 w 12192000"/>
                <a:gd name="connsiteY188" fmla="*/ 4778662 h 6858000"/>
                <a:gd name="connsiteX189" fmla="*/ 8230068 w 12192000"/>
                <a:gd name="connsiteY189" fmla="*/ 4814180 h 6858000"/>
                <a:gd name="connsiteX190" fmla="*/ 8159033 w 12192000"/>
                <a:gd name="connsiteY190" fmla="*/ 4787541 h 6858000"/>
                <a:gd name="connsiteX191" fmla="*/ 8079119 w 12192000"/>
                <a:gd name="connsiteY191" fmla="*/ 4849697 h 6858000"/>
                <a:gd name="connsiteX192" fmla="*/ 7999205 w 12192000"/>
                <a:gd name="connsiteY192" fmla="*/ 4805300 h 6858000"/>
                <a:gd name="connsiteX193" fmla="*/ 7901532 w 12192000"/>
                <a:gd name="connsiteY193" fmla="*/ 4867456 h 6858000"/>
                <a:gd name="connsiteX194" fmla="*/ 7848256 w 12192000"/>
                <a:gd name="connsiteY194" fmla="*/ 4831938 h 6858000"/>
                <a:gd name="connsiteX195" fmla="*/ 7750583 w 12192000"/>
                <a:gd name="connsiteY195" fmla="*/ 4885214 h 6858000"/>
                <a:gd name="connsiteX196" fmla="*/ 7670669 w 12192000"/>
                <a:gd name="connsiteY196" fmla="*/ 4645472 h 6858000"/>
                <a:gd name="connsiteX197" fmla="*/ 7830497 w 12192000"/>
                <a:gd name="connsiteY197" fmla="*/ 4689869 h 6858000"/>
                <a:gd name="connsiteX198" fmla="*/ 7830497 w 12192000"/>
                <a:gd name="connsiteY198" fmla="*/ 4538919 h 6858000"/>
                <a:gd name="connsiteX199" fmla="*/ 7715065 w 12192000"/>
                <a:gd name="connsiteY199" fmla="*/ 4361332 h 6858000"/>
                <a:gd name="connsiteX200" fmla="*/ 7910411 w 12192000"/>
                <a:gd name="connsiteY200" fmla="*/ 4352453 h 6858000"/>
                <a:gd name="connsiteX201" fmla="*/ 8221189 w 12192000"/>
                <a:gd name="connsiteY201" fmla="*/ 4254780 h 6858000"/>
                <a:gd name="connsiteX202" fmla="*/ 8159033 w 12192000"/>
                <a:gd name="connsiteY202" fmla="*/ 4148228 h 6858000"/>
                <a:gd name="connsiteX203" fmla="*/ 8238948 w 12192000"/>
                <a:gd name="connsiteY203" fmla="*/ 4041675 h 6858000"/>
                <a:gd name="connsiteX204" fmla="*/ 8150154 w 12192000"/>
                <a:gd name="connsiteY204" fmla="*/ 3988399 h 6858000"/>
                <a:gd name="connsiteX205" fmla="*/ 8194551 w 12192000"/>
                <a:gd name="connsiteY205" fmla="*/ 3944002 h 6858000"/>
                <a:gd name="connsiteX206" fmla="*/ 8185671 w 12192000"/>
                <a:gd name="connsiteY206" fmla="*/ 3872968 h 6858000"/>
                <a:gd name="connsiteX207" fmla="*/ 8079119 w 12192000"/>
                <a:gd name="connsiteY207" fmla="*/ 3828571 h 6858000"/>
                <a:gd name="connsiteX208" fmla="*/ 8167913 w 12192000"/>
                <a:gd name="connsiteY208" fmla="*/ 3615466 h 6858000"/>
                <a:gd name="connsiteX209" fmla="*/ 8256706 w 12192000"/>
                <a:gd name="connsiteY209" fmla="*/ 3722018 h 6858000"/>
                <a:gd name="connsiteX210" fmla="*/ 8425414 w 12192000"/>
                <a:gd name="connsiteY210" fmla="*/ 3677622 h 6858000"/>
                <a:gd name="connsiteX211" fmla="*/ 8425414 w 12192000"/>
                <a:gd name="connsiteY211" fmla="*/ 3615466 h 6858000"/>
                <a:gd name="connsiteX212" fmla="*/ 8283344 w 12192000"/>
                <a:gd name="connsiteY212" fmla="*/ 3571069 h 6858000"/>
                <a:gd name="connsiteX213" fmla="*/ 8194551 w 12192000"/>
                <a:gd name="connsiteY213" fmla="*/ 3588828 h 6858000"/>
                <a:gd name="connsiteX214" fmla="*/ 8176792 w 12192000"/>
                <a:gd name="connsiteY214" fmla="*/ 3508914 h 6858000"/>
                <a:gd name="connsiteX215" fmla="*/ 8096878 w 12192000"/>
                <a:gd name="connsiteY215" fmla="*/ 3491155 h 6858000"/>
                <a:gd name="connsiteX216" fmla="*/ 8159033 w 12192000"/>
                <a:gd name="connsiteY216" fmla="*/ 3393482 h 6858000"/>
                <a:gd name="connsiteX217" fmla="*/ 8274465 w 12192000"/>
                <a:gd name="connsiteY217" fmla="*/ 3446758 h 6858000"/>
                <a:gd name="connsiteX218" fmla="*/ 8381017 w 12192000"/>
                <a:gd name="connsiteY218" fmla="*/ 3304689 h 6858000"/>
                <a:gd name="connsiteX219" fmla="*/ 8540846 w 12192000"/>
                <a:gd name="connsiteY219" fmla="*/ 3322447 h 6858000"/>
                <a:gd name="connsiteX220" fmla="*/ 8727312 w 12192000"/>
                <a:gd name="connsiteY220" fmla="*/ 3020549 h 6858000"/>
                <a:gd name="connsiteX221" fmla="*/ 8700674 w 12192000"/>
                <a:gd name="connsiteY221" fmla="*/ 2896238 h 6858000"/>
                <a:gd name="connsiteX222" fmla="*/ 8549725 w 12192000"/>
                <a:gd name="connsiteY222" fmla="*/ 2958394 h 6858000"/>
                <a:gd name="connsiteX223" fmla="*/ 8523087 w 12192000"/>
                <a:gd name="connsiteY223" fmla="*/ 2771927 h 6858000"/>
                <a:gd name="connsiteX224" fmla="*/ 8443172 w 12192000"/>
                <a:gd name="connsiteY224" fmla="*/ 2656496 h 6858000"/>
                <a:gd name="connsiteX225" fmla="*/ 8452052 w 12192000"/>
                <a:gd name="connsiteY225" fmla="*/ 2549943 h 6858000"/>
                <a:gd name="connsiteX226" fmla="*/ 8389896 w 12192000"/>
                <a:gd name="connsiteY226" fmla="*/ 2514426 h 6858000"/>
                <a:gd name="connsiteX227" fmla="*/ 8345500 w 12192000"/>
                <a:gd name="connsiteY227" fmla="*/ 2585461 h 6858000"/>
                <a:gd name="connsiteX228" fmla="*/ 8265586 w 12192000"/>
                <a:gd name="connsiteY228" fmla="*/ 2549943 h 6858000"/>
                <a:gd name="connsiteX229" fmla="*/ 8238948 w 12192000"/>
                <a:gd name="connsiteY229" fmla="*/ 2532184 h 6858000"/>
                <a:gd name="connsiteX230" fmla="*/ 8256706 w 12192000"/>
                <a:gd name="connsiteY230" fmla="*/ 2354597 h 6858000"/>
                <a:gd name="connsiteX231" fmla="*/ 8070240 w 12192000"/>
                <a:gd name="connsiteY231" fmla="*/ 2239166 h 6858000"/>
                <a:gd name="connsiteX232" fmla="*/ 7999205 w 12192000"/>
                <a:gd name="connsiteY232" fmla="*/ 2274683 h 6858000"/>
                <a:gd name="connsiteX233" fmla="*/ 7883773 w 12192000"/>
                <a:gd name="connsiteY233" fmla="*/ 2114855 h 6858000"/>
                <a:gd name="connsiteX234" fmla="*/ 7786100 w 12192000"/>
                <a:gd name="connsiteY234" fmla="*/ 2088217 h 6858000"/>
                <a:gd name="connsiteX235" fmla="*/ 7732824 w 12192000"/>
                <a:gd name="connsiteY235" fmla="*/ 2150372 h 6858000"/>
                <a:gd name="connsiteX236" fmla="*/ 7635151 w 12192000"/>
                <a:gd name="connsiteY236" fmla="*/ 2088217 h 6858000"/>
                <a:gd name="connsiteX237" fmla="*/ 7661789 w 12192000"/>
                <a:gd name="connsiteY237" fmla="*/ 1892871 h 6858000"/>
                <a:gd name="connsiteX238" fmla="*/ 7590754 w 12192000"/>
                <a:gd name="connsiteY238" fmla="*/ 1830715 h 6858000"/>
                <a:gd name="connsiteX239" fmla="*/ 7493082 w 12192000"/>
                <a:gd name="connsiteY239" fmla="*/ 1839595 h 6858000"/>
                <a:gd name="connsiteX240" fmla="*/ 7510840 w 12192000"/>
                <a:gd name="connsiteY240" fmla="*/ 1759680 h 6858000"/>
                <a:gd name="connsiteX241" fmla="*/ 7404288 w 12192000"/>
                <a:gd name="connsiteY241" fmla="*/ 1635369 h 6858000"/>
                <a:gd name="connsiteX242" fmla="*/ 7306615 w 12192000"/>
                <a:gd name="connsiteY242" fmla="*/ 1653128 h 6858000"/>
                <a:gd name="connsiteX243" fmla="*/ 7324374 w 12192000"/>
                <a:gd name="connsiteY243" fmla="*/ 1484420 h 6858000"/>
                <a:gd name="connsiteX244" fmla="*/ 7457564 w 12192000"/>
                <a:gd name="connsiteY244" fmla="*/ 1413385 h 6858000"/>
                <a:gd name="connsiteX245" fmla="*/ 7448685 w 12192000"/>
                <a:gd name="connsiteY245" fmla="*/ 1306833 h 6858000"/>
                <a:gd name="connsiteX246" fmla="*/ 7404288 w 12192000"/>
                <a:gd name="connsiteY246" fmla="*/ 1262436 h 6858000"/>
                <a:gd name="connsiteX247" fmla="*/ 7413167 w 12192000"/>
                <a:gd name="connsiteY247" fmla="*/ 1191401 h 6858000"/>
                <a:gd name="connsiteX248" fmla="*/ 7351012 w 12192000"/>
                <a:gd name="connsiteY248" fmla="*/ 1164763 h 6858000"/>
                <a:gd name="connsiteX249" fmla="*/ 7333253 w 12192000"/>
                <a:gd name="connsiteY249" fmla="*/ 1235798 h 6858000"/>
                <a:gd name="connsiteX250" fmla="*/ 7235580 w 12192000"/>
                <a:gd name="connsiteY250" fmla="*/ 1333471 h 6858000"/>
                <a:gd name="connsiteX251" fmla="*/ 7129028 w 12192000"/>
                <a:gd name="connsiteY251" fmla="*/ 1253557 h 6858000"/>
                <a:gd name="connsiteX252" fmla="*/ 7182304 w 12192000"/>
                <a:gd name="connsiteY252" fmla="*/ 1182522 h 6858000"/>
                <a:gd name="connsiteX253" fmla="*/ 7075752 w 12192000"/>
                <a:gd name="connsiteY253" fmla="*/ 1102608 h 6858000"/>
                <a:gd name="connsiteX254" fmla="*/ 7040234 w 12192000"/>
                <a:gd name="connsiteY254" fmla="*/ 996056 h 6858000"/>
                <a:gd name="connsiteX255" fmla="*/ 7137907 w 12192000"/>
                <a:gd name="connsiteY255" fmla="*/ 871745 h 6858000"/>
                <a:gd name="connsiteX256" fmla="*/ 7031355 w 12192000"/>
                <a:gd name="connsiteY256" fmla="*/ 747434 h 6858000"/>
                <a:gd name="connsiteX257" fmla="*/ 7084631 w 12192000"/>
                <a:gd name="connsiteY257" fmla="*/ 649761 h 6858000"/>
                <a:gd name="connsiteX258" fmla="*/ 7040234 w 12192000"/>
                <a:gd name="connsiteY258" fmla="*/ 560967 h 6858000"/>
                <a:gd name="connsiteX259" fmla="*/ 6889285 w 12192000"/>
                <a:gd name="connsiteY259" fmla="*/ 685278 h 6858000"/>
                <a:gd name="connsiteX260" fmla="*/ 6924803 w 12192000"/>
                <a:gd name="connsiteY260" fmla="*/ 756313 h 6858000"/>
                <a:gd name="connsiteX261" fmla="*/ 6880406 w 12192000"/>
                <a:gd name="connsiteY261" fmla="*/ 809589 h 6858000"/>
                <a:gd name="connsiteX262" fmla="*/ 6782733 w 12192000"/>
                <a:gd name="connsiteY262" fmla="*/ 756313 h 6858000"/>
                <a:gd name="connsiteX263" fmla="*/ 6542990 w 12192000"/>
                <a:gd name="connsiteY263" fmla="*/ 729675 h 6858000"/>
                <a:gd name="connsiteX264" fmla="*/ 6507473 w 12192000"/>
                <a:gd name="connsiteY264" fmla="*/ 614243 h 6858000"/>
                <a:gd name="connsiteX265" fmla="*/ 6338765 w 12192000"/>
                <a:gd name="connsiteY265" fmla="*/ 516570 h 6858000"/>
                <a:gd name="connsiteX266" fmla="*/ 6232213 w 12192000"/>
                <a:gd name="connsiteY266" fmla="*/ 649761 h 6858000"/>
                <a:gd name="connsiteX267" fmla="*/ 6116781 w 12192000"/>
                <a:gd name="connsiteY267" fmla="*/ 365621 h 6858000"/>
                <a:gd name="connsiteX268" fmla="*/ 5903677 w 12192000"/>
                <a:gd name="connsiteY268" fmla="*/ 338983 h 6858000"/>
                <a:gd name="connsiteX269" fmla="*/ 5734969 w 12192000"/>
                <a:gd name="connsiteY269" fmla="*/ 179155 h 6858000"/>
                <a:gd name="connsiteX270" fmla="*/ 5575140 w 12192000"/>
                <a:gd name="connsiteY270" fmla="*/ 285707 h 6858000"/>
                <a:gd name="connsiteX271" fmla="*/ 5512985 w 12192000"/>
                <a:gd name="connsiteY271" fmla="*/ 214672 h 6858000"/>
                <a:gd name="connsiteX272" fmla="*/ 5166690 w 12192000"/>
                <a:gd name="connsiteY272" fmla="*/ 259069 h 6858000"/>
                <a:gd name="connsiteX273" fmla="*/ 5113414 w 12192000"/>
                <a:gd name="connsiteY273" fmla="*/ 196913 h 6858000"/>
                <a:gd name="connsiteX274" fmla="*/ 4935827 w 12192000"/>
                <a:gd name="connsiteY274" fmla="*/ 179155 h 6858000"/>
                <a:gd name="connsiteX275" fmla="*/ 4891430 w 12192000"/>
                <a:gd name="connsiteY275" fmla="*/ 267948 h 6858000"/>
                <a:gd name="connsiteX276" fmla="*/ 4820395 w 12192000"/>
                <a:gd name="connsiteY276" fmla="*/ 223551 h 6858000"/>
                <a:gd name="connsiteX277" fmla="*/ 4740481 w 12192000"/>
                <a:gd name="connsiteY277" fmla="*/ 294586 h 6858000"/>
                <a:gd name="connsiteX278" fmla="*/ 4314271 w 12192000"/>
                <a:gd name="connsiteY278" fmla="*/ 9036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4314271" y="90361"/>
                  </a:moveTo>
                  <a:lnTo>
                    <a:pt x="4358668" y="188034"/>
                  </a:lnTo>
                  <a:lnTo>
                    <a:pt x="4260995" y="232431"/>
                  </a:lnTo>
                  <a:lnTo>
                    <a:pt x="4243237" y="498811"/>
                  </a:lnTo>
                  <a:lnTo>
                    <a:pt x="4411944" y="516570"/>
                  </a:lnTo>
                  <a:lnTo>
                    <a:pt x="4243237" y="632002"/>
                  </a:lnTo>
                  <a:lnTo>
                    <a:pt x="4163322" y="587605"/>
                  </a:lnTo>
                  <a:lnTo>
                    <a:pt x="4074529" y="667519"/>
                  </a:lnTo>
                  <a:lnTo>
                    <a:pt x="4172202" y="782951"/>
                  </a:lnTo>
                  <a:lnTo>
                    <a:pt x="3657199" y="756313"/>
                  </a:lnTo>
                  <a:lnTo>
                    <a:pt x="3728234" y="560967"/>
                  </a:lnTo>
                  <a:lnTo>
                    <a:pt x="3701596" y="481053"/>
                  </a:lnTo>
                  <a:lnTo>
                    <a:pt x="3080041" y="676399"/>
                  </a:lnTo>
                  <a:lnTo>
                    <a:pt x="2964609" y="845106"/>
                  </a:lnTo>
                  <a:lnTo>
                    <a:pt x="2582797" y="827348"/>
                  </a:lnTo>
                  <a:lnTo>
                    <a:pt x="2414089" y="623122"/>
                  </a:lnTo>
                  <a:lnTo>
                    <a:pt x="1916845" y="703037"/>
                  </a:lnTo>
                  <a:lnTo>
                    <a:pt x="1810293" y="649761"/>
                  </a:lnTo>
                  <a:lnTo>
                    <a:pt x="1659343" y="703037"/>
                  </a:lnTo>
                  <a:lnTo>
                    <a:pt x="1561671" y="578726"/>
                  </a:lnTo>
                  <a:lnTo>
                    <a:pt x="1472877" y="676399"/>
                  </a:lnTo>
                  <a:lnTo>
                    <a:pt x="1437360" y="552088"/>
                  </a:lnTo>
                  <a:lnTo>
                    <a:pt x="1339687" y="543208"/>
                  </a:lnTo>
                  <a:lnTo>
                    <a:pt x="1277531" y="1058211"/>
                  </a:lnTo>
                  <a:lnTo>
                    <a:pt x="798046" y="996056"/>
                  </a:lnTo>
                  <a:lnTo>
                    <a:pt x="460630" y="1155884"/>
                  </a:lnTo>
                  <a:lnTo>
                    <a:pt x="407354" y="1342351"/>
                  </a:lnTo>
                  <a:lnTo>
                    <a:pt x="469510" y="1404506"/>
                  </a:lnTo>
                  <a:lnTo>
                    <a:pt x="531665" y="1351230"/>
                  </a:lnTo>
                  <a:lnTo>
                    <a:pt x="647097" y="1475541"/>
                  </a:lnTo>
                  <a:lnTo>
                    <a:pt x="549424" y="1475541"/>
                  </a:lnTo>
                  <a:lnTo>
                    <a:pt x="540544" y="1546576"/>
                  </a:lnTo>
                  <a:lnTo>
                    <a:pt x="682614" y="1617611"/>
                  </a:lnTo>
                  <a:lnTo>
                    <a:pt x="780287" y="1573214"/>
                  </a:lnTo>
                  <a:lnTo>
                    <a:pt x="842443" y="1360109"/>
                  </a:lnTo>
                  <a:lnTo>
                    <a:pt x="940115" y="1395627"/>
                  </a:lnTo>
                  <a:lnTo>
                    <a:pt x="1135461" y="1191401"/>
                  </a:lnTo>
                  <a:lnTo>
                    <a:pt x="1277531" y="1209160"/>
                  </a:lnTo>
                  <a:lnTo>
                    <a:pt x="1064427" y="1360109"/>
                  </a:lnTo>
                  <a:lnTo>
                    <a:pt x="860201" y="1573214"/>
                  </a:lnTo>
                  <a:lnTo>
                    <a:pt x="869081" y="1662007"/>
                  </a:lnTo>
                  <a:lnTo>
                    <a:pt x="798046" y="1777439"/>
                  </a:lnTo>
                  <a:lnTo>
                    <a:pt x="975633" y="1919509"/>
                  </a:lnTo>
                  <a:lnTo>
                    <a:pt x="1055547" y="2105975"/>
                  </a:lnTo>
                  <a:lnTo>
                    <a:pt x="1792534" y="2709772"/>
                  </a:lnTo>
                  <a:lnTo>
                    <a:pt x="2005638" y="2692013"/>
                  </a:lnTo>
                  <a:lnTo>
                    <a:pt x="2183226" y="2816324"/>
                  </a:lnTo>
                  <a:lnTo>
                    <a:pt x="2494003" y="2842962"/>
                  </a:lnTo>
                  <a:lnTo>
                    <a:pt x="2618314" y="2638737"/>
                  </a:lnTo>
                  <a:lnTo>
                    <a:pt x="2982368" y="2638737"/>
                  </a:lnTo>
                  <a:lnTo>
                    <a:pt x="3142196" y="2558823"/>
                  </a:lnTo>
                  <a:lnTo>
                    <a:pt x="3355301" y="2629857"/>
                  </a:lnTo>
                  <a:lnTo>
                    <a:pt x="3230990" y="2780807"/>
                  </a:lnTo>
                  <a:lnTo>
                    <a:pt x="3230990" y="2887359"/>
                  </a:lnTo>
                  <a:lnTo>
                    <a:pt x="3142196" y="2922876"/>
                  </a:lnTo>
                  <a:lnTo>
                    <a:pt x="3142196" y="2985032"/>
                  </a:lnTo>
                  <a:lnTo>
                    <a:pt x="3035644" y="3127101"/>
                  </a:lnTo>
                  <a:lnTo>
                    <a:pt x="2858057" y="3100463"/>
                  </a:lnTo>
                  <a:lnTo>
                    <a:pt x="2858057" y="3047187"/>
                  </a:lnTo>
                  <a:lnTo>
                    <a:pt x="2751505" y="3064946"/>
                  </a:lnTo>
                  <a:lnTo>
                    <a:pt x="2751505" y="3127101"/>
                  </a:lnTo>
                  <a:lnTo>
                    <a:pt x="2644952" y="3144860"/>
                  </a:lnTo>
                  <a:lnTo>
                    <a:pt x="2742625" y="3189257"/>
                  </a:lnTo>
                  <a:lnTo>
                    <a:pt x="2600555" y="3233654"/>
                  </a:lnTo>
                  <a:lnTo>
                    <a:pt x="2538400" y="3322447"/>
                  </a:lnTo>
                  <a:lnTo>
                    <a:pt x="2458486" y="3260292"/>
                  </a:lnTo>
                  <a:lnTo>
                    <a:pt x="2396330" y="3322447"/>
                  </a:lnTo>
                  <a:lnTo>
                    <a:pt x="2325295" y="3233654"/>
                  </a:lnTo>
                  <a:lnTo>
                    <a:pt x="2272019" y="3260292"/>
                  </a:lnTo>
                  <a:lnTo>
                    <a:pt x="2307537" y="3393482"/>
                  </a:lnTo>
                  <a:lnTo>
                    <a:pt x="2183226" y="3313568"/>
                  </a:lnTo>
                  <a:lnTo>
                    <a:pt x="2050035" y="3420120"/>
                  </a:lnTo>
                  <a:lnTo>
                    <a:pt x="1934604" y="3411241"/>
                  </a:lnTo>
                  <a:lnTo>
                    <a:pt x="1872448" y="3491155"/>
                  </a:lnTo>
                  <a:lnTo>
                    <a:pt x="1721499" y="3437879"/>
                  </a:lnTo>
                  <a:lnTo>
                    <a:pt x="1765896" y="3278051"/>
                  </a:lnTo>
                  <a:lnTo>
                    <a:pt x="1659343" y="3278051"/>
                  </a:lnTo>
                  <a:lnTo>
                    <a:pt x="1703740" y="3189257"/>
                  </a:lnTo>
                  <a:lnTo>
                    <a:pt x="1606067" y="3171498"/>
                  </a:lnTo>
                  <a:lnTo>
                    <a:pt x="1446239" y="3278051"/>
                  </a:lnTo>
                  <a:lnTo>
                    <a:pt x="1419601" y="3482276"/>
                  </a:lnTo>
                  <a:lnTo>
                    <a:pt x="1712620" y="3881847"/>
                  </a:lnTo>
                  <a:lnTo>
                    <a:pt x="2449606" y="4636592"/>
                  </a:lnTo>
                  <a:lnTo>
                    <a:pt x="2707108" y="5036163"/>
                  </a:lnTo>
                  <a:lnTo>
                    <a:pt x="3017885" y="5346941"/>
                  </a:lnTo>
                  <a:lnTo>
                    <a:pt x="3381939" y="5657719"/>
                  </a:lnTo>
                  <a:lnTo>
                    <a:pt x="3754872" y="5808668"/>
                  </a:lnTo>
                  <a:lnTo>
                    <a:pt x="4030132" y="5808668"/>
                  </a:lnTo>
                  <a:lnTo>
                    <a:pt x="4625049" y="5595563"/>
                  </a:lnTo>
                  <a:lnTo>
                    <a:pt x="4660567" y="5497890"/>
                  </a:lnTo>
                  <a:lnTo>
                    <a:pt x="4891430" y="5444614"/>
                  </a:lnTo>
                  <a:lnTo>
                    <a:pt x="5370915" y="5222630"/>
                  </a:lnTo>
                  <a:lnTo>
                    <a:pt x="5610658" y="4894094"/>
                  </a:lnTo>
                  <a:lnTo>
                    <a:pt x="5752727" y="4530040"/>
                  </a:lnTo>
                  <a:lnTo>
                    <a:pt x="5672813" y="4379091"/>
                  </a:lnTo>
                  <a:lnTo>
                    <a:pt x="5708331" y="4281418"/>
                  </a:lnTo>
                  <a:lnTo>
                    <a:pt x="5699451" y="4023917"/>
                  </a:lnTo>
                  <a:lnTo>
                    <a:pt x="5797124" y="3899606"/>
                  </a:lnTo>
                  <a:lnTo>
                    <a:pt x="5779366" y="3810812"/>
                  </a:lnTo>
                  <a:lnTo>
                    <a:pt x="5850400" y="3757536"/>
                  </a:lnTo>
                  <a:lnTo>
                    <a:pt x="5868159" y="3828571"/>
                  </a:lnTo>
                  <a:lnTo>
                    <a:pt x="5948073" y="3837450"/>
                  </a:lnTo>
                  <a:lnTo>
                    <a:pt x="6116781" y="3668742"/>
                  </a:lnTo>
                  <a:lnTo>
                    <a:pt x="6241092" y="3739777"/>
                  </a:lnTo>
                  <a:lnTo>
                    <a:pt x="6090143" y="3810812"/>
                  </a:lnTo>
                  <a:lnTo>
                    <a:pt x="6001349" y="4103831"/>
                  </a:lnTo>
                  <a:lnTo>
                    <a:pt x="6072384" y="4201504"/>
                  </a:lnTo>
                  <a:lnTo>
                    <a:pt x="6347644" y="4077193"/>
                  </a:lnTo>
                  <a:lnTo>
                    <a:pt x="6081264" y="4361332"/>
                  </a:lnTo>
                  <a:lnTo>
                    <a:pt x="6063505" y="4538919"/>
                  </a:lnTo>
                  <a:lnTo>
                    <a:pt x="6170057" y="4503402"/>
                  </a:lnTo>
                  <a:lnTo>
                    <a:pt x="6321006" y="4530040"/>
                  </a:lnTo>
                  <a:lnTo>
                    <a:pt x="6152299" y="4583316"/>
                  </a:lnTo>
                  <a:lnTo>
                    <a:pt x="6161178" y="4689869"/>
                  </a:lnTo>
                  <a:lnTo>
                    <a:pt x="6374283" y="4627713"/>
                  </a:lnTo>
                  <a:lnTo>
                    <a:pt x="6143419" y="4823059"/>
                  </a:lnTo>
                  <a:lnTo>
                    <a:pt x="6223333" y="4885214"/>
                  </a:lnTo>
                  <a:lnTo>
                    <a:pt x="6134540" y="4929611"/>
                  </a:lnTo>
                  <a:lnTo>
                    <a:pt x="6107902" y="5098319"/>
                  </a:lnTo>
                  <a:lnTo>
                    <a:pt x="6205575" y="5160475"/>
                  </a:lnTo>
                  <a:lnTo>
                    <a:pt x="6107902" y="5187113"/>
                  </a:lnTo>
                  <a:lnTo>
                    <a:pt x="6116781" y="5346941"/>
                  </a:lnTo>
                  <a:lnTo>
                    <a:pt x="6196695" y="5373579"/>
                  </a:lnTo>
                  <a:lnTo>
                    <a:pt x="6365403" y="5302544"/>
                  </a:lnTo>
                  <a:lnTo>
                    <a:pt x="6392041" y="5453493"/>
                  </a:lnTo>
                  <a:lnTo>
                    <a:pt x="6338765" y="5417976"/>
                  </a:lnTo>
                  <a:lnTo>
                    <a:pt x="6249972" y="5453493"/>
                  </a:lnTo>
                  <a:lnTo>
                    <a:pt x="6249972" y="5551166"/>
                  </a:lnTo>
                  <a:lnTo>
                    <a:pt x="6392041" y="5604442"/>
                  </a:lnTo>
                  <a:lnTo>
                    <a:pt x="6365403" y="5702115"/>
                  </a:lnTo>
                  <a:lnTo>
                    <a:pt x="6436438" y="5737633"/>
                  </a:lnTo>
                  <a:lnTo>
                    <a:pt x="6409800" y="5817547"/>
                  </a:lnTo>
                  <a:lnTo>
                    <a:pt x="6471955" y="5861944"/>
                  </a:lnTo>
                  <a:lnTo>
                    <a:pt x="6400921" y="5924099"/>
                  </a:lnTo>
                  <a:lnTo>
                    <a:pt x="6409800" y="6234877"/>
                  </a:lnTo>
                  <a:lnTo>
                    <a:pt x="6463076" y="6341429"/>
                  </a:lnTo>
                  <a:lnTo>
                    <a:pt x="6392041" y="6359188"/>
                  </a:lnTo>
                  <a:lnTo>
                    <a:pt x="6347644" y="6305912"/>
                  </a:lnTo>
                  <a:lnTo>
                    <a:pt x="6294368" y="6421343"/>
                  </a:lnTo>
                  <a:lnTo>
                    <a:pt x="6214454" y="6483499"/>
                  </a:lnTo>
                  <a:lnTo>
                    <a:pt x="6214454" y="6652207"/>
                  </a:lnTo>
                  <a:lnTo>
                    <a:pt x="6321006" y="6616689"/>
                  </a:lnTo>
                  <a:lnTo>
                    <a:pt x="6383162" y="6714362"/>
                  </a:lnTo>
                  <a:lnTo>
                    <a:pt x="6463076" y="6590051"/>
                  </a:lnTo>
                  <a:lnTo>
                    <a:pt x="6400921" y="6519016"/>
                  </a:lnTo>
                  <a:lnTo>
                    <a:pt x="6596266" y="6447981"/>
                  </a:lnTo>
                  <a:lnTo>
                    <a:pt x="6791612" y="6527896"/>
                  </a:lnTo>
                  <a:lnTo>
                    <a:pt x="6622905" y="6643327"/>
                  </a:lnTo>
                  <a:lnTo>
                    <a:pt x="6667301" y="6696603"/>
                  </a:lnTo>
                  <a:lnTo>
                    <a:pt x="6747216" y="6669965"/>
                  </a:lnTo>
                  <a:lnTo>
                    <a:pt x="6818250" y="6767638"/>
                  </a:lnTo>
                  <a:lnTo>
                    <a:pt x="6960320" y="6661086"/>
                  </a:lnTo>
                  <a:lnTo>
                    <a:pt x="7004717" y="6723241"/>
                  </a:lnTo>
                  <a:lnTo>
                    <a:pt x="7137907" y="6563413"/>
                  </a:lnTo>
                  <a:lnTo>
                    <a:pt x="7031355" y="6376947"/>
                  </a:lnTo>
                  <a:lnTo>
                    <a:pt x="7146787" y="6279274"/>
                  </a:lnTo>
                  <a:lnTo>
                    <a:pt x="7191183" y="6163842"/>
                  </a:lnTo>
                  <a:lnTo>
                    <a:pt x="7120149" y="6075048"/>
                  </a:lnTo>
                  <a:lnTo>
                    <a:pt x="7146787" y="5968496"/>
                  </a:lnTo>
                  <a:lnTo>
                    <a:pt x="7377650" y="6083928"/>
                  </a:lnTo>
                  <a:lnTo>
                    <a:pt x="7457564" y="6225997"/>
                  </a:lnTo>
                  <a:lnTo>
                    <a:pt x="7493082" y="6154963"/>
                  </a:lnTo>
                  <a:lnTo>
                    <a:pt x="7617393" y="6225997"/>
                  </a:lnTo>
                  <a:lnTo>
                    <a:pt x="7688427" y="6110566"/>
                  </a:lnTo>
                  <a:lnTo>
                    <a:pt x="7644031" y="6021772"/>
                  </a:lnTo>
                  <a:lnTo>
                    <a:pt x="7848256" y="5986255"/>
                  </a:lnTo>
                  <a:lnTo>
                    <a:pt x="7874894" y="5870823"/>
                  </a:lnTo>
                  <a:lnTo>
                    <a:pt x="7803859" y="5773150"/>
                  </a:lnTo>
                  <a:lnTo>
                    <a:pt x="7830497" y="5631080"/>
                  </a:lnTo>
                  <a:lnTo>
                    <a:pt x="7706186" y="5417976"/>
                  </a:lnTo>
                  <a:lnTo>
                    <a:pt x="7599634" y="5480131"/>
                  </a:lnTo>
                  <a:lnTo>
                    <a:pt x="7581875" y="5409097"/>
                  </a:lnTo>
                  <a:lnTo>
                    <a:pt x="7493082" y="5400217"/>
                  </a:lnTo>
                  <a:lnTo>
                    <a:pt x="7427655" y="5351147"/>
                  </a:lnTo>
                  <a:lnTo>
                    <a:pt x="7475323" y="5311424"/>
                  </a:lnTo>
                  <a:lnTo>
                    <a:pt x="7688427" y="5346941"/>
                  </a:lnTo>
                  <a:lnTo>
                    <a:pt x="7723945" y="5204871"/>
                  </a:lnTo>
                  <a:lnTo>
                    <a:pt x="7883773" y="5160475"/>
                  </a:lnTo>
                  <a:lnTo>
                    <a:pt x="7937049" y="4947370"/>
                  </a:lnTo>
                  <a:lnTo>
                    <a:pt x="8016964" y="4982887"/>
                  </a:lnTo>
                  <a:lnTo>
                    <a:pt x="8079119" y="4920732"/>
                  </a:lnTo>
                  <a:lnTo>
                    <a:pt x="8309982" y="4947370"/>
                  </a:lnTo>
                  <a:lnTo>
                    <a:pt x="8434293" y="4831938"/>
                  </a:lnTo>
                  <a:lnTo>
                    <a:pt x="8336621" y="4778662"/>
                  </a:lnTo>
                  <a:lnTo>
                    <a:pt x="8230068" y="4814180"/>
                  </a:lnTo>
                  <a:lnTo>
                    <a:pt x="8159033" y="4787541"/>
                  </a:lnTo>
                  <a:lnTo>
                    <a:pt x="8079119" y="4849697"/>
                  </a:lnTo>
                  <a:lnTo>
                    <a:pt x="7999205" y="4805300"/>
                  </a:lnTo>
                  <a:lnTo>
                    <a:pt x="7901532" y="4867456"/>
                  </a:lnTo>
                  <a:lnTo>
                    <a:pt x="7848256" y="4831938"/>
                  </a:lnTo>
                  <a:lnTo>
                    <a:pt x="7750583" y="4885214"/>
                  </a:lnTo>
                  <a:lnTo>
                    <a:pt x="7670669" y="4645472"/>
                  </a:lnTo>
                  <a:lnTo>
                    <a:pt x="7830497" y="4689869"/>
                  </a:lnTo>
                  <a:lnTo>
                    <a:pt x="7830497" y="4538919"/>
                  </a:lnTo>
                  <a:lnTo>
                    <a:pt x="7715065" y="4361332"/>
                  </a:lnTo>
                  <a:lnTo>
                    <a:pt x="7910411" y="4352453"/>
                  </a:lnTo>
                  <a:lnTo>
                    <a:pt x="8221189" y="4254780"/>
                  </a:lnTo>
                  <a:lnTo>
                    <a:pt x="8159033" y="4148228"/>
                  </a:lnTo>
                  <a:lnTo>
                    <a:pt x="8238948" y="4041675"/>
                  </a:lnTo>
                  <a:lnTo>
                    <a:pt x="8150154" y="3988399"/>
                  </a:lnTo>
                  <a:lnTo>
                    <a:pt x="8194551" y="3944002"/>
                  </a:lnTo>
                  <a:lnTo>
                    <a:pt x="8185671" y="3872968"/>
                  </a:lnTo>
                  <a:lnTo>
                    <a:pt x="8079119" y="3828571"/>
                  </a:lnTo>
                  <a:lnTo>
                    <a:pt x="8167913" y="3615466"/>
                  </a:lnTo>
                  <a:lnTo>
                    <a:pt x="8256706" y="3722018"/>
                  </a:lnTo>
                  <a:lnTo>
                    <a:pt x="8425414" y="3677622"/>
                  </a:lnTo>
                  <a:lnTo>
                    <a:pt x="8425414" y="3615466"/>
                  </a:lnTo>
                  <a:lnTo>
                    <a:pt x="8283344" y="3571069"/>
                  </a:lnTo>
                  <a:lnTo>
                    <a:pt x="8194551" y="3588828"/>
                  </a:lnTo>
                  <a:lnTo>
                    <a:pt x="8176792" y="3508914"/>
                  </a:lnTo>
                  <a:lnTo>
                    <a:pt x="8096878" y="3491155"/>
                  </a:lnTo>
                  <a:lnTo>
                    <a:pt x="8159033" y="3393482"/>
                  </a:lnTo>
                  <a:lnTo>
                    <a:pt x="8274465" y="3446758"/>
                  </a:lnTo>
                  <a:lnTo>
                    <a:pt x="8381017" y="3304689"/>
                  </a:lnTo>
                  <a:lnTo>
                    <a:pt x="8540846" y="3322447"/>
                  </a:lnTo>
                  <a:lnTo>
                    <a:pt x="8727312" y="3020549"/>
                  </a:lnTo>
                  <a:lnTo>
                    <a:pt x="8700674" y="2896238"/>
                  </a:lnTo>
                  <a:lnTo>
                    <a:pt x="8549725" y="2958394"/>
                  </a:lnTo>
                  <a:lnTo>
                    <a:pt x="8523087" y="2771927"/>
                  </a:lnTo>
                  <a:lnTo>
                    <a:pt x="8443172" y="2656496"/>
                  </a:lnTo>
                  <a:lnTo>
                    <a:pt x="8452052" y="2549943"/>
                  </a:lnTo>
                  <a:lnTo>
                    <a:pt x="8389896" y="2514426"/>
                  </a:lnTo>
                  <a:lnTo>
                    <a:pt x="8345500" y="2585461"/>
                  </a:lnTo>
                  <a:lnTo>
                    <a:pt x="8265586" y="2549943"/>
                  </a:lnTo>
                  <a:lnTo>
                    <a:pt x="8238948" y="2532184"/>
                  </a:lnTo>
                  <a:lnTo>
                    <a:pt x="8256706" y="2354597"/>
                  </a:lnTo>
                  <a:lnTo>
                    <a:pt x="8070240" y="2239166"/>
                  </a:lnTo>
                  <a:lnTo>
                    <a:pt x="7999205" y="2274683"/>
                  </a:lnTo>
                  <a:lnTo>
                    <a:pt x="7883773" y="2114855"/>
                  </a:lnTo>
                  <a:lnTo>
                    <a:pt x="7786100" y="2088217"/>
                  </a:lnTo>
                  <a:lnTo>
                    <a:pt x="7732824" y="2150372"/>
                  </a:lnTo>
                  <a:lnTo>
                    <a:pt x="7635151" y="2088217"/>
                  </a:lnTo>
                  <a:lnTo>
                    <a:pt x="7661789" y="1892871"/>
                  </a:lnTo>
                  <a:lnTo>
                    <a:pt x="7590754" y="1830715"/>
                  </a:lnTo>
                  <a:lnTo>
                    <a:pt x="7493082" y="1839595"/>
                  </a:lnTo>
                  <a:lnTo>
                    <a:pt x="7510840" y="1759680"/>
                  </a:lnTo>
                  <a:lnTo>
                    <a:pt x="7404288" y="1635369"/>
                  </a:lnTo>
                  <a:lnTo>
                    <a:pt x="7306615" y="1653128"/>
                  </a:lnTo>
                  <a:lnTo>
                    <a:pt x="7324374" y="1484420"/>
                  </a:lnTo>
                  <a:lnTo>
                    <a:pt x="7457564" y="1413385"/>
                  </a:lnTo>
                  <a:lnTo>
                    <a:pt x="7448685" y="1306833"/>
                  </a:lnTo>
                  <a:lnTo>
                    <a:pt x="7404288" y="1262436"/>
                  </a:lnTo>
                  <a:lnTo>
                    <a:pt x="7413167" y="1191401"/>
                  </a:lnTo>
                  <a:lnTo>
                    <a:pt x="7351012" y="1164763"/>
                  </a:lnTo>
                  <a:lnTo>
                    <a:pt x="7333253" y="1235798"/>
                  </a:lnTo>
                  <a:lnTo>
                    <a:pt x="7235580" y="1333471"/>
                  </a:lnTo>
                  <a:lnTo>
                    <a:pt x="7129028" y="1253557"/>
                  </a:lnTo>
                  <a:lnTo>
                    <a:pt x="7182304" y="1182522"/>
                  </a:lnTo>
                  <a:lnTo>
                    <a:pt x="7075752" y="1102608"/>
                  </a:lnTo>
                  <a:lnTo>
                    <a:pt x="7040234" y="996056"/>
                  </a:lnTo>
                  <a:lnTo>
                    <a:pt x="7137907" y="871745"/>
                  </a:lnTo>
                  <a:lnTo>
                    <a:pt x="7031355" y="747434"/>
                  </a:lnTo>
                  <a:lnTo>
                    <a:pt x="7084631" y="649761"/>
                  </a:lnTo>
                  <a:lnTo>
                    <a:pt x="7040234" y="560967"/>
                  </a:lnTo>
                  <a:lnTo>
                    <a:pt x="6889285" y="685278"/>
                  </a:lnTo>
                  <a:lnTo>
                    <a:pt x="6924803" y="756313"/>
                  </a:lnTo>
                  <a:lnTo>
                    <a:pt x="6880406" y="809589"/>
                  </a:lnTo>
                  <a:lnTo>
                    <a:pt x="6782733" y="756313"/>
                  </a:lnTo>
                  <a:lnTo>
                    <a:pt x="6542990" y="729675"/>
                  </a:lnTo>
                  <a:lnTo>
                    <a:pt x="6507473" y="614243"/>
                  </a:lnTo>
                  <a:lnTo>
                    <a:pt x="6338765" y="516570"/>
                  </a:lnTo>
                  <a:lnTo>
                    <a:pt x="6232213" y="649761"/>
                  </a:lnTo>
                  <a:lnTo>
                    <a:pt x="6116781" y="365621"/>
                  </a:lnTo>
                  <a:lnTo>
                    <a:pt x="5903677" y="338983"/>
                  </a:lnTo>
                  <a:lnTo>
                    <a:pt x="5734969" y="179155"/>
                  </a:lnTo>
                  <a:lnTo>
                    <a:pt x="5575140" y="285707"/>
                  </a:lnTo>
                  <a:lnTo>
                    <a:pt x="5512985" y="214672"/>
                  </a:lnTo>
                  <a:lnTo>
                    <a:pt x="5166690" y="259069"/>
                  </a:lnTo>
                  <a:lnTo>
                    <a:pt x="5113414" y="196913"/>
                  </a:lnTo>
                  <a:lnTo>
                    <a:pt x="4935827" y="179155"/>
                  </a:lnTo>
                  <a:lnTo>
                    <a:pt x="4891430" y="267948"/>
                  </a:lnTo>
                  <a:lnTo>
                    <a:pt x="4820395" y="223551"/>
                  </a:lnTo>
                  <a:lnTo>
                    <a:pt x="4740481" y="294586"/>
                  </a:lnTo>
                  <a:lnTo>
                    <a:pt x="4314271" y="903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70000"/>
                  </a:srgbClr>
                </a:gs>
                <a:gs pos="54000">
                  <a:srgbClr val="FFFFFF">
                    <a:shade val="67500"/>
                    <a:satMod val="115000"/>
                    <a:alpha val="90000"/>
                  </a:srgbClr>
                </a:gs>
                <a:gs pos="84000">
                  <a:srgbClr val="FF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CCD0E4-77DA-A8BC-BA78-A2A510926AA7}"/>
                </a:ext>
              </a:extLst>
            </p:cNvPr>
            <p:cNvSpPr/>
            <p:nvPr/>
          </p:nvSpPr>
          <p:spPr>
            <a:xfrm>
              <a:off x="10617162" y="0"/>
              <a:ext cx="157801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7D10E5C-F203-D875-3B73-AB08696C5B2F}"/>
              </a:ext>
            </a:extLst>
          </p:cNvPr>
          <p:cNvSpPr/>
          <p:nvPr/>
        </p:nvSpPr>
        <p:spPr>
          <a:xfrm>
            <a:off x="7345681" y="2103637"/>
            <a:ext cx="4684222" cy="19317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472C4">
                        <a:lumMod val="75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Gujarat Global Capability Centre Policy (2025-30)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16D8C0-DE93-CF75-0362-85E2371CDB38}"/>
              </a:ext>
            </a:extLst>
          </p:cNvPr>
          <p:cNvGrpSpPr/>
          <p:nvPr/>
        </p:nvGrpSpPr>
        <p:grpSpPr>
          <a:xfrm>
            <a:off x="7475220" y="468952"/>
            <a:ext cx="3930594" cy="994098"/>
            <a:chOff x="7664582" y="5284851"/>
            <a:chExt cx="3966978" cy="875342"/>
          </a:xfrm>
        </p:grpSpPr>
        <p:pic>
          <p:nvPicPr>
            <p:cNvPr id="8" name="Picture 6" descr="GSBTM - OJAS">
              <a:extLst>
                <a:ext uri="{FF2B5EF4-FFF2-40B4-BE49-F238E27FC236}">
                  <a16:creationId xmlns:a16="http://schemas.microsoft.com/office/drawing/2014/main" id="{9EFCF85B-FCBB-939A-B395-8A151F792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857" y="5284851"/>
              <a:ext cx="1436703" cy="87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blue lion head with text&#10;&#10;AI-generated content may be incorrect.">
              <a:extLst>
                <a:ext uri="{FF2B5EF4-FFF2-40B4-BE49-F238E27FC236}">
                  <a16:creationId xmlns:a16="http://schemas.microsoft.com/office/drawing/2014/main" id="{DBB7566D-8BD0-2718-6806-7C5E614F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582" y="5290522"/>
              <a:ext cx="2269403" cy="864000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71C96B-ACCB-8E64-1704-345375C15F81}"/>
              </a:ext>
            </a:extLst>
          </p:cNvPr>
          <p:cNvCxnSpPr/>
          <p:nvPr/>
        </p:nvCxnSpPr>
        <p:spPr>
          <a:xfrm>
            <a:off x="8749945" y="1900511"/>
            <a:ext cx="26558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0AC392-811D-0763-D7B2-FA7D4ABE57DB}"/>
              </a:ext>
            </a:extLst>
          </p:cNvPr>
          <p:cNvCxnSpPr>
            <a:cxnSpLocks/>
          </p:cNvCxnSpPr>
          <p:nvPr/>
        </p:nvCxnSpPr>
        <p:spPr>
          <a:xfrm>
            <a:off x="8749945" y="4298307"/>
            <a:ext cx="26558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DC872B-0AA5-460F-59DD-D2BA23B04CA8}"/>
              </a:ext>
            </a:extLst>
          </p:cNvPr>
          <p:cNvCxnSpPr/>
          <p:nvPr/>
        </p:nvCxnSpPr>
        <p:spPr>
          <a:xfrm>
            <a:off x="8654352" y="6049393"/>
            <a:ext cx="26558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E963703-0BA3-A106-6518-4949EAF5C10E}"/>
              </a:ext>
            </a:extLst>
          </p:cNvPr>
          <p:cNvSpPr/>
          <p:nvPr/>
        </p:nvSpPr>
        <p:spPr>
          <a:xfrm>
            <a:off x="7881673" y="4414707"/>
            <a:ext cx="4201225" cy="16346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472C4">
                        <a:lumMod val="75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Presented by: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472C4">
                        <a:lumMod val="75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Ms. P. Bharathi, IAS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472C4">
                        <a:lumMod val="75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Secretary, DST, GoG</a:t>
            </a:r>
          </a:p>
        </p:txBody>
      </p:sp>
    </p:spTree>
    <p:extLst>
      <p:ext uri="{BB962C8B-B14F-4D97-AF65-F5344CB8AC3E}">
        <p14:creationId xmlns:p14="http://schemas.microsoft.com/office/powerpoint/2010/main" val="204571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DE061-DA6E-63FB-7657-2FA4F6921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E959B2-2A9B-DDBD-070B-C5A6273731F3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Incentives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EB62E8-6864-9268-AC9C-39DF404F4043}"/>
              </a:ext>
            </a:extLst>
          </p:cNvPr>
          <p:cNvGrpSpPr/>
          <p:nvPr/>
        </p:nvGrpSpPr>
        <p:grpSpPr>
          <a:xfrm>
            <a:off x="549521" y="1158949"/>
            <a:ext cx="10891112" cy="5142491"/>
            <a:chOff x="549521" y="1158949"/>
            <a:chExt cx="10242526" cy="51424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57EAB3-A100-DFD5-BD65-582B3FCBE84A}"/>
                </a:ext>
              </a:extLst>
            </p:cNvPr>
            <p:cNvSpPr/>
            <p:nvPr/>
          </p:nvSpPr>
          <p:spPr>
            <a:xfrm>
              <a:off x="549521" y="1158949"/>
              <a:ext cx="2441544" cy="51424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BDAFDBC-C6CA-CAF1-EE2E-5817C22FA002}"/>
                </a:ext>
              </a:extLst>
            </p:cNvPr>
            <p:cNvSpPr/>
            <p:nvPr/>
          </p:nvSpPr>
          <p:spPr>
            <a:xfrm>
              <a:off x="1286373" y="1791695"/>
              <a:ext cx="886994" cy="7946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556EC8A2-9007-506D-2358-FABFFA15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9422" y="1681804"/>
              <a:ext cx="1127809" cy="10103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50434F-A9AD-38FA-4216-55518C7481C8}"/>
                </a:ext>
              </a:extLst>
            </p:cNvPr>
            <p:cNvSpPr txBox="1"/>
            <p:nvPr/>
          </p:nvSpPr>
          <p:spPr>
            <a:xfrm>
              <a:off x="549521" y="3533870"/>
              <a:ext cx="244154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One- time support for new job creation @ 50% of CTC</a:t>
              </a:r>
            </a:p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Up to INR 60,000 for female employees</a:t>
              </a:r>
            </a:p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Up to INR 50,000 for male employees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F5F662-BEC4-AE4E-72AE-D4EF2E187144}"/>
                </a:ext>
              </a:extLst>
            </p:cNvPr>
            <p:cNvSpPr/>
            <p:nvPr/>
          </p:nvSpPr>
          <p:spPr>
            <a:xfrm>
              <a:off x="3079919" y="1158949"/>
              <a:ext cx="2441544" cy="5142491"/>
            </a:xfrm>
            <a:prstGeom prst="rect">
              <a:avLst/>
            </a:prstGeom>
            <a:solidFill>
              <a:srgbClr val="7979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5A30B1-F487-502E-B18B-01D0B2D9BBA9}"/>
                </a:ext>
              </a:extLst>
            </p:cNvPr>
            <p:cNvSpPr/>
            <p:nvPr/>
          </p:nvSpPr>
          <p:spPr>
            <a:xfrm>
              <a:off x="3816771" y="1791695"/>
              <a:ext cx="886994" cy="794603"/>
            </a:xfrm>
            <a:prstGeom prst="ellipse">
              <a:avLst/>
            </a:prstGeom>
            <a:solidFill>
              <a:srgbClr val="7979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0A2141CD-ED28-845A-C30C-6F901880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39820" y="1681804"/>
              <a:ext cx="1127809" cy="101033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942A74-7330-C778-76AB-0788AF90635D}"/>
                </a:ext>
              </a:extLst>
            </p:cNvPr>
            <p:cNvSpPr txBox="1"/>
            <p:nvPr/>
          </p:nvSpPr>
          <p:spPr>
            <a:xfrm>
              <a:off x="3079919" y="3533870"/>
              <a:ext cx="252518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EPF support for a period of five years</a:t>
              </a:r>
            </a:p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@100% for female employees</a:t>
              </a:r>
            </a:p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@75% for male employees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77B8D0-EE47-AF54-3003-D5F13FBE2927}"/>
                </a:ext>
              </a:extLst>
            </p:cNvPr>
            <p:cNvSpPr/>
            <p:nvPr/>
          </p:nvSpPr>
          <p:spPr>
            <a:xfrm>
              <a:off x="5605104" y="1158949"/>
              <a:ext cx="2441544" cy="514249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6A563F-5ADE-EC49-E622-5675B55559DA}"/>
                </a:ext>
              </a:extLst>
            </p:cNvPr>
            <p:cNvSpPr/>
            <p:nvPr/>
          </p:nvSpPr>
          <p:spPr>
            <a:xfrm>
              <a:off x="6341956" y="1791695"/>
              <a:ext cx="886994" cy="794603"/>
            </a:xfrm>
            <a:prstGeom prst="ellipse">
              <a:avLst/>
            </a:prstGeom>
            <a:solidFill>
              <a:srgbClr val="0099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Graphic 23" descr="Checkmark with solid fill">
              <a:extLst>
                <a:ext uri="{FF2B5EF4-FFF2-40B4-BE49-F238E27FC236}">
                  <a16:creationId xmlns:a16="http://schemas.microsoft.com/office/drawing/2014/main" id="{00368E7F-F4EA-F86F-E6BB-E1C4CE758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65005" y="1681804"/>
              <a:ext cx="1127809" cy="10103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2DF8C6-5AB1-313A-DC18-A9BF2304AB95}"/>
                </a:ext>
              </a:extLst>
            </p:cNvPr>
            <p:cNvSpPr txBox="1"/>
            <p:nvPr/>
          </p:nvSpPr>
          <p:spPr>
            <a:xfrm>
              <a:off x="5605102" y="3533870"/>
              <a:ext cx="276178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@7% on term loan</a:t>
              </a:r>
            </a:p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Up to INR 1 Cr. per annum for 5 years Expenses made for GFCI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0DA616-7CF2-4661-4B0A-E9EFB898B793}"/>
                </a:ext>
              </a:extLst>
            </p:cNvPr>
            <p:cNvSpPr/>
            <p:nvPr/>
          </p:nvSpPr>
          <p:spPr>
            <a:xfrm>
              <a:off x="8183224" y="1158949"/>
              <a:ext cx="2441544" cy="51424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37518F-5848-0E26-AEB8-181D78A11FF2}"/>
                </a:ext>
              </a:extLst>
            </p:cNvPr>
            <p:cNvSpPr/>
            <p:nvPr/>
          </p:nvSpPr>
          <p:spPr>
            <a:xfrm>
              <a:off x="8920075" y="1791695"/>
              <a:ext cx="886994" cy="79460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8" name="Graphic 27" descr="Checkmark with solid fill">
              <a:extLst>
                <a:ext uri="{FF2B5EF4-FFF2-40B4-BE49-F238E27FC236}">
                  <a16:creationId xmlns:a16="http://schemas.microsoft.com/office/drawing/2014/main" id="{0A3FFD67-8172-19EB-504C-187591981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3125" y="1681804"/>
              <a:ext cx="1127809" cy="10103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1956BE-7E60-45B2-02C8-88ADCAC5E1AE}"/>
                </a:ext>
              </a:extLst>
            </p:cNvPr>
            <p:cNvSpPr txBox="1"/>
            <p:nvPr/>
          </p:nvSpPr>
          <p:spPr>
            <a:xfrm>
              <a:off x="8183224" y="3533870"/>
              <a:ext cx="26088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100% exemption from Electricity Duty for 5 years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FC7780-1765-5558-35AB-DCEF99632414}"/>
                </a:ext>
              </a:extLst>
            </p:cNvPr>
            <p:cNvSpPr/>
            <p:nvPr/>
          </p:nvSpPr>
          <p:spPr>
            <a:xfrm>
              <a:off x="591338" y="2851036"/>
              <a:ext cx="10033429" cy="576995"/>
            </a:xfrm>
            <a:prstGeom prst="rect">
              <a:avLst/>
            </a:prstGeom>
            <a:solidFill>
              <a:schemeClr val="bg2">
                <a:lumMod val="9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E7A955-4100-6EB3-E3B5-B6A2B50B4C4F}"/>
                </a:ext>
              </a:extLst>
            </p:cNvPr>
            <p:cNvSpPr txBox="1"/>
            <p:nvPr/>
          </p:nvSpPr>
          <p:spPr>
            <a:xfrm>
              <a:off x="591338" y="1249332"/>
              <a:ext cx="23997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Employment Generation Incentive (EGI)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8F73A0-F27E-DD83-EFC3-9210AAC8D6E5}"/>
                </a:ext>
              </a:extLst>
            </p:cNvPr>
            <p:cNvSpPr txBox="1"/>
            <p:nvPr/>
          </p:nvSpPr>
          <p:spPr>
            <a:xfrm>
              <a:off x="3121736" y="1249332"/>
              <a:ext cx="23997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Atmanirbhar</a:t>
              </a:r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Gujarat Rojgar Sahay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DB0E51-2D96-7986-6328-A5662D1762D6}"/>
                </a:ext>
              </a:extLst>
            </p:cNvPr>
            <p:cNvSpPr txBox="1"/>
            <p:nvPr/>
          </p:nvSpPr>
          <p:spPr>
            <a:xfrm>
              <a:off x="5616218" y="1237880"/>
              <a:ext cx="2399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Interest Assistance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1FE2A9-DF7A-075A-F083-DF25940D86FC}"/>
                </a:ext>
              </a:extLst>
            </p:cNvPr>
            <p:cNvSpPr txBox="1"/>
            <p:nvPr/>
          </p:nvSpPr>
          <p:spPr>
            <a:xfrm>
              <a:off x="8183224" y="1206920"/>
              <a:ext cx="23997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Electricity Duty Incentive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03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438EE-74D1-C76C-75A0-0A22A764E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6627C-B2CF-7FC9-613A-745968DEB4E8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>
                <a:solidFill>
                  <a:prstClr val="white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Incentives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3216FC-E62E-C887-D055-638B14F93F4D}"/>
              </a:ext>
            </a:extLst>
          </p:cNvPr>
          <p:cNvSpPr>
            <a:spLocks/>
          </p:cNvSpPr>
          <p:nvPr/>
        </p:nvSpPr>
        <p:spPr>
          <a:xfrm>
            <a:off x="518160" y="1078901"/>
            <a:ext cx="3494132" cy="813152"/>
          </a:xfrm>
          <a:prstGeom prst="rect">
            <a:avLst/>
          </a:prstGeom>
          <a:solidFill>
            <a:srgbClr val="797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91440" rIns="9144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Skilling of Local Talent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C1BA5-BEF6-6A81-2B7D-C49C555EBE5A}"/>
              </a:ext>
            </a:extLst>
          </p:cNvPr>
          <p:cNvSpPr>
            <a:spLocks/>
          </p:cNvSpPr>
          <p:nvPr/>
        </p:nvSpPr>
        <p:spPr>
          <a:xfrm>
            <a:off x="4257495" y="1078901"/>
            <a:ext cx="3494132" cy="813152"/>
          </a:xfrm>
          <a:prstGeom prst="rect">
            <a:avLst/>
          </a:prstGeom>
          <a:solidFill>
            <a:srgbClr val="797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91440" rIns="9144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Quality Certification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0EFF7-F218-CCF9-8B3D-DDDED2157FDC}"/>
              </a:ext>
            </a:extLst>
          </p:cNvPr>
          <p:cNvSpPr>
            <a:spLocks/>
          </p:cNvSpPr>
          <p:nvPr/>
        </p:nvSpPr>
        <p:spPr>
          <a:xfrm>
            <a:off x="7996828" y="1078901"/>
            <a:ext cx="3494132" cy="813152"/>
          </a:xfrm>
          <a:prstGeom prst="rect">
            <a:avLst/>
          </a:prstGeom>
          <a:solidFill>
            <a:srgbClr val="797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91440" rIns="91440" b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Incentives under Gujarat IT/ ITeS Policy (2022-27)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BC796-1516-2613-AD85-C1E9BB8A3359}"/>
              </a:ext>
            </a:extLst>
          </p:cNvPr>
          <p:cNvSpPr/>
          <p:nvPr/>
        </p:nvSpPr>
        <p:spPr>
          <a:xfrm>
            <a:off x="518160" y="1078901"/>
            <a:ext cx="659492" cy="813152"/>
          </a:xfrm>
          <a:prstGeom prst="rect">
            <a:avLst/>
          </a:prstGeom>
          <a:solidFill>
            <a:srgbClr val="00B8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96A79-653F-2F8A-FE2F-B7D0D1184C7A}"/>
              </a:ext>
            </a:extLst>
          </p:cNvPr>
          <p:cNvSpPr>
            <a:spLocks/>
          </p:cNvSpPr>
          <p:nvPr/>
        </p:nvSpPr>
        <p:spPr>
          <a:xfrm>
            <a:off x="4257495" y="1078901"/>
            <a:ext cx="659492" cy="813152"/>
          </a:xfrm>
          <a:prstGeom prst="rect">
            <a:avLst/>
          </a:prstGeom>
          <a:solidFill>
            <a:srgbClr val="00B8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B17F6F-797F-88BE-0FF7-E4F8B1EC7E5B}"/>
              </a:ext>
            </a:extLst>
          </p:cNvPr>
          <p:cNvSpPr>
            <a:spLocks/>
          </p:cNvSpPr>
          <p:nvPr/>
        </p:nvSpPr>
        <p:spPr>
          <a:xfrm>
            <a:off x="7996828" y="1078901"/>
            <a:ext cx="659492" cy="813152"/>
          </a:xfrm>
          <a:prstGeom prst="rect">
            <a:avLst/>
          </a:prstGeom>
          <a:solidFill>
            <a:srgbClr val="00B8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03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398111-4B4A-EA0C-7539-E823A0FA7354}"/>
              </a:ext>
            </a:extLst>
          </p:cNvPr>
          <p:cNvSpPr>
            <a:spLocks/>
          </p:cNvSpPr>
          <p:nvPr/>
        </p:nvSpPr>
        <p:spPr>
          <a:xfrm>
            <a:off x="518160" y="1892053"/>
            <a:ext cx="3503078" cy="438428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91440" rIns="91440" bIns="9144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Direct Benefit Transfer (DBT) of up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INR 50,000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: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50%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working professionals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75%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undergraduate students / graduate students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5E513-250E-38B1-0A69-75A85D5DE88D}"/>
              </a:ext>
            </a:extLst>
          </p:cNvPr>
          <p:cNvSpPr>
            <a:spLocks/>
          </p:cNvSpPr>
          <p:nvPr/>
        </p:nvSpPr>
        <p:spPr>
          <a:xfrm>
            <a:off x="4253020" y="1892053"/>
            <a:ext cx="3503078" cy="438428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91440" rIns="91440" bIns="9144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80% reimbursement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Up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INR 10 lakh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For up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5 certifications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702C17-7F60-C284-5058-C76DEE61ADE3}"/>
              </a:ext>
            </a:extLst>
          </p:cNvPr>
          <p:cNvSpPr>
            <a:spLocks/>
          </p:cNvSpPr>
          <p:nvPr/>
        </p:nvSpPr>
        <p:spPr>
          <a:xfrm>
            <a:off x="7987880" y="1892053"/>
            <a:ext cx="3503078" cy="438428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91440" rIns="91440" bIns="9144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GCCs can claim incentives under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ICT &amp; Deep Tech Incubators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ICT &amp; Deep Tech Accelerators.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Startups using GCC incubation/acceleration can avail incentives under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ICT &amp; Deep Tech Startups.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D1CED9-7A26-AFE3-9BB0-B9FE127D2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6" y="4989189"/>
            <a:ext cx="1114249" cy="1287151"/>
          </a:xfrm>
          <a:prstGeom prst="rect">
            <a:avLst/>
          </a:prstGeom>
        </p:spPr>
      </p:pic>
      <p:grpSp>
        <p:nvGrpSpPr>
          <p:cNvPr id="22" name="Group 66">
            <a:extLst>
              <a:ext uri="{FF2B5EF4-FFF2-40B4-BE49-F238E27FC236}">
                <a16:creationId xmlns:a16="http://schemas.microsoft.com/office/drawing/2014/main" id="{EC68062F-9372-D005-CAF9-3123C27804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52524" y="5334758"/>
            <a:ext cx="1270216" cy="1233958"/>
            <a:chOff x="2580" y="1986"/>
            <a:chExt cx="1051" cy="1021"/>
          </a:xfrm>
        </p:grpSpPr>
        <p:sp>
          <p:nvSpPr>
            <p:cNvPr id="30" name="AutoShape 65">
              <a:extLst>
                <a:ext uri="{FF2B5EF4-FFF2-40B4-BE49-F238E27FC236}">
                  <a16:creationId xmlns:a16="http://schemas.microsoft.com/office/drawing/2014/main" id="{7926162D-FBDA-C049-8179-113A85A515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0" y="1986"/>
              <a:ext cx="1049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67">
              <a:extLst>
                <a:ext uri="{FF2B5EF4-FFF2-40B4-BE49-F238E27FC236}">
                  <a16:creationId xmlns:a16="http://schemas.microsoft.com/office/drawing/2014/main" id="{2B37176E-650E-9D8E-0C98-1F1639DE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831"/>
              <a:ext cx="124" cy="55"/>
            </a:xfrm>
            <a:prstGeom prst="ellipse">
              <a:avLst/>
            </a:prstGeom>
            <a:solidFill>
              <a:srgbClr val="1A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2" name="Oval 68">
              <a:extLst>
                <a:ext uri="{FF2B5EF4-FFF2-40B4-BE49-F238E27FC236}">
                  <a16:creationId xmlns:a16="http://schemas.microsoft.com/office/drawing/2014/main" id="{E3532295-07B2-0969-8396-B4621A1AA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809"/>
              <a:ext cx="124" cy="58"/>
            </a:xfrm>
            <a:prstGeom prst="ellipse">
              <a:avLst/>
            </a:prstGeom>
            <a:solidFill>
              <a:srgbClr val="A6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EE257C27-92EB-80C0-EB2A-FE5F0BC92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217"/>
              <a:ext cx="423" cy="654"/>
            </a:xfrm>
            <a:custGeom>
              <a:avLst/>
              <a:gdLst>
                <a:gd name="T0" fmla="*/ 171 w 178"/>
                <a:gd name="T1" fmla="*/ 0 h 275"/>
                <a:gd name="T2" fmla="*/ 0 w 178"/>
                <a:gd name="T3" fmla="*/ 0 h 275"/>
                <a:gd name="T4" fmla="*/ 0 w 178"/>
                <a:gd name="T5" fmla="*/ 275 h 275"/>
                <a:gd name="T6" fmla="*/ 178 w 178"/>
                <a:gd name="T7" fmla="*/ 275 h 275"/>
                <a:gd name="T8" fmla="*/ 178 w 178"/>
                <a:gd name="T9" fmla="*/ 3 h 275"/>
                <a:gd name="T10" fmla="*/ 171 w 178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75">
                  <a:moveTo>
                    <a:pt x="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78" y="275"/>
                    <a:pt x="178" y="275"/>
                    <a:pt x="178" y="275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6" y="2"/>
                    <a:pt x="173" y="2"/>
                    <a:pt x="171" y="0"/>
                  </a:cubicBezTo>
                </a:path>
              </a:pathLst>
            </a:custGeom>
            <a:solidFill>
              <a:srgbClr val="1A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85D5F732-25DE-6D56-371B-C6556307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217"/>
              <a:ext cx="425" cy="654"/>
            </a:xfrm>
            <a:custGeom>
              <a:avLst/>
              <a:gdLst>
                <a:gd name="T0" fmla="*/ 10 w 179"/>
                <a:gd name="T1" fmla="*/ 0 h 275"/>
                <a:gd name="T2" fmla="*/ 0 w 179"/>
                <a:gd name="T3" fmla="*/ 4 h 275"/>
                <a:gd name="T4" fmla="*/ 0 w 179"/>
                <a:gd name="T5" fmla="*/ 275 h 275"/>
                <a:gd name="T6" fmla="*/ 179 w 179"/>
                <a:gd name="T7" fmla="*/ 275 h 275"/>
                <a:gd name="T8" fmla="*/ 179 w 179"/>
                <a:gd name="T9" fmla="*/ 0 h 275"/>
                <a:gd name="T10" fmla="*/ 10 w 179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275">
                  <a:moveTo>
                    <a:pt x="10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79" y="275"/>
                    <a:pt x="179" y="275"/>
                    <a:pt x="179" y="27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1A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9FEA4C4B-83D7-7F12-3FDC-1809D037E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210"/>
              <a:ext cx="873" cy="649"/>
            </a:xfrm>
            <a:custGeom>
              <a:avLst/>
              <a:gdLst>
                <a:gd name="T0" fmla="*/ 209 w 367"/>
                <a:gd name="T1" fmla="*/ 0 h 273"/>
                <a:gd name="T2" fmla="*/ 185 w 367"/>
                <a:gd name="T3" fmla="*/ 8 h 273"/>
                <a:gd name="T4" fmla="*/ 160 w 367"/>
                <a:gd name="T5" fmla="*/ 0 h 273"/>
                <a:gd name="T6" fmla="*/ 0 w 367"/>
                <a:gd name="T7" fmla="*/ 0 h 273"/>
                <a:gd name="T8" fmla="*/ 0 w 367"/>
                <a:gd name="T9" fmla="*/ 273 h 273"/>
                <a:gd name="T10" fmla="*/ 179 w 367"/>
                <a:gd name="T11" fmla="*/ 273 h 273"/>
                <a:gd name="T12" fmla="*/ 187 w 367"/>
                <a:gd name="T13" fmla="*/ 273 h 273"/>
                <a:gd name="T14" fmla="*/ 367 w 367"/>
                <a:gd name="T15" fmla="*/ 273 h 273"/>
                <a:gd name="T16" fmla="*/ 367 w 367"/>
                <a:gd name="T17" fmla="*/ 0 h 273"/>
                <a:gd name="T18" fmla="*/ 209 w 367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273">
                  <a:moveTo>
                    <a:pt x="209" y="0"/>
                  </a:moveTo>
                  <a:cubicBezTo>
                    <a:pt x="206" y="5"/>
                    <a:pt x="196" y="8"/>
                    <a:pt x="185" y="8"/>
                  </a:cubicBezTo>
                  <a:cubicBezTo>
                    <a:pt x="173" y="8"/>
                    <a:pt x="164" y="5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79" y="273"/>
                    <a:pt x="179" y="273"/>
                    <a:pt x="179" y="273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367" y="273"/>
                    <a:pt x="367" y="273"/>
                    <a:pt x="367" y="273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A6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7" name="Freeform 72">
              <a:extLst>
                <a:ext uri="{FF2B5EF4-FFF2-40B4-BE49-F238E27FC236}">
                  <a16:creationId xmlns:a16="http://schemas.microsoft.com/office/drawing/2014/main" id="{CFB24BD6-847E-3D6D-49F5-D768A34C9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03"/>
              <a:ext cx="832" cy="642"/>
            </a:xfrm>
            <a:custGeom>
              <a:avLst/>
              <a:gdLst>
                <a:gd name="T0" fmla="*/ 203 w 350"/>
                <a:gd name="T1" fmla="*/ 0 h 270"/>
                <a:gd name="T2" fmla="*/ 177 w 350"/>
                <a:gd name="T3" fmla="*/ 11 h 270"/>
                <a:gd name="T4" fmla="*/ 151 w 350"/>
                <a:gd name="T5" fmla="*/ 0 h 270"/>
                <a:gd name="T6" fmla="*/ 0 w 350"/>
                <a:gd name="T7" fmla="*/ 0 h 270"/>
                <a:gd name="T8" fmla="*/ 0 w 350"/>
                <a:gd name="T9" fmla="*/ 270 h 270"/>
                <a:gd name="T10" fmla="*/ 172 w 350"/>
                <a:gd name="T11" fmla="*/ 270 h 270"/>
                <a:gd name="T12" fmla="*/ 179 w 350"/>
                <a:gd name="T13" fmla="*/ 270 h 270"/>
                <a:gd name="T14" fmla="*/ 350 w 350"/>
                <a:gd name="T15" fmla="*/ 270 h 270"/>
                <a:gd name="T16" fmla="*/ 350 w 350"/>
                <a:gd name="T17" fmla="*/ 0 h 270"/>
                <a:gd name="T18" fmla="*/ 203 w 350"/>
                <a:gd name="T1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270">
                  <a:moveTo>
                    <a:pt x="203" y="0"/>
                  </a:moveTo>
                  <a:cubicBezTo>
                    <a:pt x="202" y="6"/>
                    <a:pt x="191" y="11"/>
                    <a:pt x="177" y="11"/>
                  </a:cubicBezTo>
                  <a:cubicBezTo>
                    <a:pt x="163" y="11"/>
                    <a:pt x="152" y="6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350" y="270"/>
                    <a:pt x="350" y="270"/>
                    <a:pt x="350" y="27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8" name="Freeform 73">
              <a:extLst>
                <a:ext uri="{FF2B5EF4-FFF2-40B4-BE49-F238E27FC236}">
                  <a16:creationId xmlns:a16="http://schemas.microsoft.com/office/drawing/2014/main" id="{15C5A09B-CCD6-4974-500C-E5FDFF989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1" y="2255"/>
              <a:ext cx="355" cy="516"/>
            </a:xfrm>
            <a:custGeom>
              <a:avLst/>
              <a:gdLst>
                <a:gd name="T0" fmla="*/ 355 w 355"/>
                <a:gd name="T1" fmla="*/ 14 h 516"/>
                <a:gd name="T2" fmla="*/ 0 w 355"/>
                <a:gd name="T3" fmla="*/ 14 h 516"/>
                <a:gd name="T4" fmla="*/ 0 w 355"/>
                <a:gd name="T5" fmla="*/ 0 h 516"/>
                <a:gd name="T6" fmla="*/ 355 w 355"/>
                <a:gd name="T7" fmla="*/ 0 h 516"/>
                <a:gd name="T8" fmla="*/ 355 w 355"/>
                <a:gd name="T9" fmla="*/ 14 h 516"/>
                <a:gd name="T10" fmla="*/ 355 w 355"/>
                <a:gd name="T11" fmla="*/ 57 h 516"/>
                <a:gd name="T12" fmla="*/ 0 w 355"/>
                <a:gd name="T13" fmla="*/ 57 h 516"/>
                <a:gd name="T14" fmla="*/ 0 w 355"/>
                <a:gd name="T15" fmla="*/ 71 h 516"/>
                <a:gd name="T16" fmla="*/ 355 w 355"/>
                <a:gd name="T17" fmla="*/ 71 h 516"/>
                <a:gd name="T18" fmla="*/ 355 w 355"/>
                <a:gd name="T19" fmla="*/ 57 h 516"/>
                <a:gd name="T20" fmla="*/ 355 w 355"/>
                <a:gd name="T21" fmla="*/ 112 h 516"/>
                <a:gd name="T22" fmla="*/ 0 w 355"/>
                <a:gd name="T23" fmla="*/ 112 h 516"/>
                <a:gd name="T24" fmla="*/ 0 w 355"/>
                <a:gd name="T25" fmla="*/ 128 h 516"/>
                <a:gd name="T26" fmla="*/ 355 w 355"/>
                <a:gd name="T27" fmla="*/ 128 h 516"/>
                <a:gd name="T28" fmla="*/ 355 w 355"/>
                <a:gd name="T29" fmla="*/ 112 h 516"/>
                <a:gd name="T30" fmla="*/ 355 w 355"/>
                <a:gd name="T31" fmla="*/ 169 h 516"/>
                <a:gd name="T32" fmla="*/ 0 w 355"/>
                <a:gd name="T33" fmla="*/ 169 h 516"/>
                <a:gd name="T34" fmla="*/ 0 w 355"/>
                <a:gd name="T35" fmla="*/ 183 h 516"/>
                <a:gd name="T36" fmla="*/ 355 w 355"/>
                <a:gd name="T37" fmla="*/ 183 h 516"/>
                <a:gd name="T38" fmla="*/ 355 w 355"/>
                <a:gd name="T39" fmla="*/ 169 h 516"/>
                <a:gd name="T40" fmla="*/ 355 w 355"/>
                <a:gd name="T41" fmla="*/ 224 h 516"/>
                <a:gd name="T42" fmla="*/ 0 w 355"/>
                <a:gd name="T43" fmla="*/ 224 h 516"/>
                <a:gd name="T44" fmla="*/ 0 w 355"/>
                <a:gd name="T45" fmla="*/ 240 h 516"/>
                <a:gd name="T46" fmla="*/ 355 w 355"/>
                <a:gd name="T47" fmla="*/ 240 h 516"/>
                <a:gd name="T48" fmla="*/ 355 w 355"/>
                <a:gd name="T49" fmla="*/ 224 h 516"/>
                <a:gd name="T50" fmla="*/ 355 w 355"/>
                <a:gd name="T51" fmla="*/ 276 h 516"/>
                <a:gd name="T52" fmla="*/ 0 w 355"/>
                <a:gd name="T53" fmla="*/ 276 h 516"/>
                <a:gd name="T54" fmla="*/ 0 w 355"/>
                <a:gd name="T55" fmla="*/ 290 h 516"/>
                <a:gd name="T56" fmla="*/ 355 w 355"/>
                <a:gd name="T57" fmla="*/ 290 h 516"/>
                <a:gd name="T58" fmla="*/ 355 w 355"/>
                <a:gd name="T59" fmla="*/ 276 h 516"/>
                <a:gd name="T60" fmla="*/ 355 w 355"/>
                <a:gd name="T61" fmla="*/ 331 h 516"/>
                <a:gd name="T62" fmla="*/ 0 w 355"/>
                <a:gd name="T63" fmla="*/ 331 h 516"/>
                <a:gd name="T64" fmla="*/ 0 w 355"/>
                <a:gd name="T65" fmla="*/ 347 h 516"/>
                <a:gd name="T66" fmla="*/ 355 w 355"/>
                <a:gd name="T67" fmla="*/ 347 h 516"/>
                <a:gd name="T68" fmla="*/ 355 w 355"/>
                <a:gd name="T69" fmla="*/ 331 h 516"/>
                <a:gd name="T70" fmla="*/ 355 w 355"/>
                <a:gd name="T71" fmla="*/ 388 h 516"/>
                <a:gd name="T72" fmla="*/ 0 w 355"/>
                <a:gd name="T73" fmla="*/ 388 h 516"/>
                <a:gd name="T74" fmla="*/ 0 w 355"/>
                <a:gd name="T75" fmla="*/ 402 h 516"/>
                <a:gd name="T76" fmla="*/ 355 w 355"/>
                <a:gd name="T77" fmla="*/ 402 h 516"/>
                <a:gd name="T78" fmla="*/ 355 w 355"/>
                <a:gd name="T79" fmla="*/ 388 h 516"/>
                <a:gd name="T80" fmla="*/ 355 w 355"/>
                <a:gd name="T81" fmla="*/ 445 h 516"/>
                <a:gd name="T82" fmla="*/ 0 w 355"/>
                <a:gd name="T83" fmla="*/ 445 h 516"/>
                <a:gd name="T84" fmla="*/ 0 w 355"/>
                <a:gd name="T85" fmla="*/ 459 h 516"/>
                <a:gd name="T86" fmla="*/ 355 w 355"/>
                <a:gd name="T87" fmla="*/ 459 h 516"/>
                <a:gd name="T88" fmla="*/ 355 w 355"/>
                <a:gd name="T89" fmla="*/ 445 h 516"/>
                <a:gd name="T90" fmla="*/ 355 w 355"/>
                <a:gd name="T91" fmla="*/ 500 h 516"/>
                <a:gd name="T92" fmla="*/ 0 w 355"/>
                <a:gd name="T93" fmla="*/ 500 h 516"/>
                <a:gd name="T94" fmla="*/ 0 w 355"/>
                <a:gd name="T95" fmla="*/ 516 h 516"/>
                <a:gd name="T96" fmla="*/ 355 w 355"/>
                <a:gd name="T97" fmla="*/ 516 h 516"/>
                <a:gd name="T98" fmla="*/ 355 w 355"/>
                <a:gd name="T99" fmla="*/ 50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516">
                  <a:moveTo>
                    <a:pt x="35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4"/>
                  </a:lnTo>
                  <a:close/>
                  <a:moveTo>
                    <a:pt x="355" y="57"/>
                  </a:moveTo>
                  <a:lnTo>
                    <a:pt x="0" y="57"/>
                  </a:lnTo>
                  <a:lnTo>
                    <a:pt x="0" y="71"/>
                  </a:lnTo>
                  <a:lnTo>
                    <a:pt x="355" y="71"/>
                  </a:lnTo>
                  <a:lnTo>
                    <a:pt x="355" y="57"/>
                  </a:lnTo>
                  <a:close/>
                  <a:moveTo>
                    <a:pt x="355" y="112"/>
                  </a:moveTo>
                  <a:lnTo>
                    <a:pt x="0" y="112"/>
                  </a:lnTo>
                  <a:lnTo>
                    <a:pt x="0" y="128"/>
                  </a:lnTo>
                  <a:lnTo>
                    <a:pt x="355" y="128"/>
                  </a:lnTo>
                  <a:lnTo>
                    <a:pt x="355" y="112"/>
                  </a:lnTo>
                  <a:close/>
                  <a:moveTo>
                    <a:pt x="355" y="169"/>
                  </a:moveTo>
                  <a:lnTo>
                    <a:pt x="0" y="169"/>
                  </a:lnTo>
                  <a:lnTo>
                    <a:pt x="0" y="183"/>
                  </a:lnTo>
                  <a:lnTo>
                    <a:pt x="355" y="183"/>
                  </a:lnTo>
                  <a:lnTo>
                    <a:pt x="355" y="169"/>
                  </a:lnTo>
                  <a:close/>
                  <a:moveTo>
                    <a:pt x="355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5" y="240"/>
                  </a:lnTo>
                  <a:lnTo>
                    <a:pt x="355" y="224"/>
                  </a:lnTo>
                  <a:close/>
                  <a:moveTo>
                    <a:pt x="355" y="276"/>
                  </a:moveTo>
                  <a:lnTo>
                    <a:pt x="0" y="276"/>
                  </a:lnTo>
                  <a:lnTo>
                    <a:pt x="0" y="290"/>
                  </a:lnTo>
                  <a:lnTo>
                    <a:pt x="355" y="290"/>
                  </a:lnTo>
                  <a:lnTo>
                    <a:pt x="355" y="276"/>
                  </a:lnTo>
                  <a:close/>
                  <a:moveTo>
                    <a:pt x="355" y="331"/>
                  </a:moveTo>
                  <a:lnTo>
                    <a:pt x="0" y="331"/>
                  </a:lnTo>
                  <a:lnTo>
                    <a:pt x="0" y="347"/>
                  </a:lnTo>
                  <a:lnTo>
                    <a:pt x="355" y="347"/>
                  </a:lnTo>
                  <a:lnTo>
                    <a:pt x="355" y="331"/>
                  </a:lnTo>
                  <a:close/>
                  <a:moveTo>
                    <a:pt x="355" y="388"/>
                  </a:moveTo>
                  <a:lnTo>
                    <a:pt x="0" y="388"/>
                  </a:lnTo>
                  <a:lnTo>
                    <a:pt x="0" y="402"/>
                  </a:lnTo>
                  <a:lnTo>
                    <a:pt x="355" y="402"/>
                  </a:lnTo>
                  <a:lnTo>
                    <a:pt x="355" y="388"/>
                  </a:lnTo>
                  <a:close/>
                  <a:moveTo>
                    <a:pt x="355" y="445"/>
                  </a:moveTo>
                  <a:lnTo>
                    <a:pt x="0" y="445"/>
                  </a:lnTo>
                  <a:lnTo>
                    <a:pt x="0" y="459"/>
                  </a:lnTo>
                  <a:lnTo>
                    <a:pt x="355" y="459"/>
                  </a:lnTo>
                  <a:lnTo>
                    <a:pt x="355" y="445"/>
                  </a:lnTo>
                  <a:close/>
                  <a:moveTo>
                    <a:pt x="355" y="500"/>
                  </a:moveTo>
                  <a:lnTo>
                    <a:pt x="0" y="500"/>
                  </a:lnTo>
                  <a:lnTo>
                    <a:pt x="0" y="516"/>
                  </a:lnTo>
                  <a:lnTo>
                    <a:pt x="355" y="516"/>
                  </a:lnTo>
                  <a:lnTo>
                    <a:pt x="355" y="500"/>
                  </a:lnTo>
                  <a:close/>
                </a:path>
              </a:pathLst>
            </a:custGeom>
            <a:solidFill>
              <a:srgbClr val="1A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9" name="Freeform 74">
              <a:extLst>
                <a:ext uri="{FF2B5EF4-FFF2-40B4-BE49-F238E27FC236}">
                  <a16:creationId xmlns:a16="http://schemas.microsoft.com/office/drawing/2014/main" id="{6929E881-E3E6-B454-0217-A72708035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1" y="2255"/>
              <a:ext cx="355" cy="516"/>
            </a:xfrm>
            <a:custGeom>
              <a:avLst/>
              <a:gdLst>
                <a:gd name="T0" fmla="*/ 355 w 355"/>
                <a:gd name="T1" fmla="*/ 14 h 516"/>
                <a:gd name="T2" fmla="*/ 0 w 355"/>
                <a:gd name="T3" fmla="*/ 14 h 516"/>
                <a:gd name="T4" fmla="*/ 0 w 355"/>
                <a:gd name="T5" fmla="*/ 0 h 516"/>
                <a:gd name="T6" fmla="*/ 355 w 355"/>
                <a:gd name="T7" fmla="*/ 0 h 516"/>
                <a:gd name="T8" fmla="*/ 355 w 355"/>
                <a:gd name="T9" fmla="*/ 14 h 516"/>
                <a:gd name="T10" fmla="*/ 355 w 355"/>
                <a:gd name="T11" fmla="*/ 57 h 516"/>
                <a:gd name="T12" fmla="*/ 0 w 355"/>
                <a:gd name="T13" fmla="*/ 57 h 516"/>
                <a:gd name="T14" fmla="*/ 0 w 355"/>
                <a:gd name="T15" fmla="*/ 71 h 516"/>
                <a:gd name="T16" fmla="*/ 355 w 355"/>
                <a:gd name="T17" fmla="*/ 71 h 516"/>
                <a:gd name="T18" fmla="*/ 355 w 355"/>
                <a:gd name="T19" fmla="*/ 57 h 516"/>
                <a:gd name="T20" fmla="*/ 355 w 355"/>
                <a:gd name="T21" fmla="*/ 112 h 516"/>
                <a:gd name="T22" fmla="*/ 0 w 355"/>
                <a:gd name="T23" fmla="*/ 112 h 516"/>
                <a:gd name="T24" fmla="*/ 0 w 355"/>
                <a:gd name="T25" fmla="*/ 128 h 516"/>
                <a:gd name="T26" fmla="*/ 355 w 355"/>
                <a:gd name="T27" fmla="*/ 128 h 516"/>
                <a:gd name="T28" fmla="*/ 355 w 355"/>
                <a:gd name="T29" fmla="*/ 112 h 516"/>
                <a:gd name="T30" fmla="*/ 355 w 355"/>
                <a:gd name="T31" fmla="*/ 169 h 516"/>
                <a:gd name="T32" fmla="*/ 0 w 355"/>
                <a:gd name="T33" fmla="*/ 169 h 516"/>
                <a:gd name="T34" fmla="*/ 0 w 355"/>
                <a:gd name="T35" fmla="*/ 183 h 516"/>
                <a:gd name="T36" fmla="*/ 355 w 355"/>
                <a:gd name="T37" fmla="*/ 183 h 516"/>
                <a:gd name="T38" fmla="*/ 355 w 355"/>
                <a:gd name="T39" fmla="*/ 169 h 516"/>
                <a:gd name="T40" fmla="*/ 355 w 355"/>
                <a:gd name="T41" fmla="*/ 224 h 516"/>
                <a:gd name="T42" fmla="*/ 0 w 355"/>
                <a:gd name="T43" fmla="*/ 224 h 516"/>
                <a:gd name="T44" fmla="*/ 0 w 355"/>
                <a:gd name="T45" fmla="*/ 240 h 516"/>
                <a:gd name="T46" fmla="*/ 355 w 355"/>
                <a:gd name="T47" fmla="*/ 240 h 516"/>
                <a:gd name="T48" fmla="*/ 355 w 355"/>
                <a:gd name="T49" fmla="*/ 224 h 516"/>
                <a:gd name="T50" fmla="*/ 355 w 355"/>
                <a:gd name="T51" fmla="*/ 276 h 516"/>
                <a:gd name="T52" fmla="*/ 0 w 355"/>
                <a:gd name="T53" fmla="*/ 276 h 516"/>
                <a:gd name="T54" fmla="*/ 0 w 355"/>
                <a:gd name="T55" fmla="*/ 290 h 516"/>
                <a:gd name="T56" fmla="*/ 355 w 355"/>
                <a:gd name="T57" fmla="*/ 290 h 516"/>
                <a:gd name="T58" fmla="*/ 355 w 355"/>
                <a:gd name="T59" fmla="*/ 276 h 516"/>
                <a:gd name="T60" fmla="*/ 355 w 355"/>
                <a:gd name="T61" fmla="*/ 331 h 516"/>
                <a:gd name="T62" fmla="*/ 0 w 355"/>
                <a:gd name="T63" fmla="*/ 331 h 516"/>
                <a:gd name="T64" fmla="*/ 0 w 355"/>
                <a:gd name="T65" fmla="*/ 347 h 516"/>
                <a:gd name="T66" fmla="*/ 355 w 355"/>
                <a:gd name="T67" fmla="*/ 347 h 516"/>
                <a:gd name="T68" fmla="*/ 355 w 355"/>
                <a:gd name="T69" fmla="*/ 331 h 516"/>
                <a:gd name="T70" fmla="*/ 355 w 355"/>
                <a:gd name="T71" fmla="*/ 388 h 516"/>
                <a:gd name="T72" fmla="*/ 0 w 355"/>
                <a:gd name="T73" fmla="*/ 388 h 516"/>
                <a:gd name="T74" fmla="*/ 0 w 355"/>
                <a:gd name="T75" fmla="*/ 402 h 516"/>
                <a:gd name="T76" fmla="*/ 355 w 355"/>
                <a:gd name="T77" fmla="*/ 402 h 516"/>
                <a:gd name="T78" fmla="*/ 355 w 355"/>
                <a:gd name="T79" fmla="*/ 388 h 516"/>
                <a:gd name="T80" fmla="*/ 355 w 355"/>
                <a:gd name="T81" fmla="*/ 445 h 516"/>
                <a:gd name="T82" fmla="*/ 0 w 355"/>
                <a:gd name="T83" fmla="*/ 445 h 516"/>
                <a:gd name="T84" fmla="*/ 0 w 355"/>
                <a:gd name="T85" fmla="*/ 459 h 516"/>
                <a:gd name="T86" fmla="*/ 355 w 355"/>
                <a:gd name="T87" fmla="*/ 459 h 516"/>
                <a:gd name="T88" fmla="*/ 355 w 355"/>
                <a:gd name="T89" fmla="*/ 445 h 516"/>
                <a:gd name="T90" fmla="*/ 355 w 355"/>
                <a:gd name="T91" fmla="*/ 500 h 516"/>
                <a:gd name="T92" fmla="*/ 0 w 355"/>
                <a:gd name="T93" fmla="*/ 500 h 516"/>
                <a:gd name="T94" fmla="*/ 0 w 355"/>
                <a:gd name="T95" fmla="*/ 516 h 516"/>
                <a:gd name="T96" fmla="*/ 355 w 355"/>
                <a:gd name="T97" fmla="*/ 516 h 516"/>
                <a:gd name="T98" fmla="*/ 355 w 355"/>
                <a:gd name="T99" fmla="*/ 50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516">
                  <a:moveTo>
                    <a:pt x="35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4"/>
                  </a:lnTo>
                  <a:moveTo>
                    <a:pt x="355" y="57"/>
                  </a:moveTo>
                  <a:lnTo>
                    <a:pt x="0" y="57"/>
                  </a:lnTo>
                  <a:lnTo>
                    <a:pt x="0" y="71"/>
                  </a:lnTo>
                  <a:lnTo>
                    <a:pt x="355" y="71"/>
                  </a:lnTo>
                  <a:lnTo>
                    <a:pt x="355" y="57"/>
                  </a:lnTo>
                  <a:moveTo>
                    <a:pt x="355" y="112"/>
                  </a:moveTo>
                  <a:lnTo>
                    <a:pt x="0" y="112"/>
                  </a:lnTo>
                  <a:lnTo>
                    <a:pt x="0" y="128"/>
                  </a:lnTo>
                  <a:lnTo>
                    <a:pt x="355" y="128"/>
                  </a:lnTo>
                  <a:lnTo>
                    <a:pt x="355" y="112"/>
                  </a:lnTo>
                  <a:moveTo>
                    <a:pt x="355" y="169"/>
                  </a:moveTo>
                  <a:lnTo>
                    <a:pt x="0" y="169"/>
                  </a:lnTo>
                  <a:lnTo>
                    <a:pt x="0" y="183"/>
                  </a:lnTo>
                  <a:lnTo>
                    <a:pt x="355" y="183"/>
                  </a:lnTo>
                  <a:lnTo>
                    <a:pt x="355" y="169"/>
                  </a:lnTo>
                  <a:moveTo>
                    <a:pt x="355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5" y="240"/>
                  </a:lnTo>
                  <a:lnTo>
                    <a:pt x="355" y="224"/>
                  </a:lnTo>
                  <a:moveTo>
                    <a:pt x="355" y="276"/>
                  </a:moveTo>
                  <a:lnTo>
                    <a:pt x="0" y="276"/>
                  </a:lnTo>
                  <a:lnTo>
                    <a:pt x="0" y="290"/>
                  </a:lnTo>
                  <a:lnTo>
                    <a:pt x="355" y="290"/>
                  </a:lnTo>
                  <a:lnTo>
                    <a:pt x="355" y="276"/>
                  </a:lnTo>
                  <a:moveTo>
                    <a:pt x="355" y="331"/>
                  </a:moveTo>
                  <a:lnTo>
                    <a:pt x="0" y="331"/>
                  </a:lnTo>
                  <a:lnTo>
                    <a:pt x="0" y="347"/>
                  </a:lnTo>
                  <a:lnTo>
                    <a:pt x="355" y="347"/>
                  </a:lnTo>
                  <a:lnTo>
                    <a:pt x="355" y="331"/>
                  </a:lnTo>
                  <a:moveTo>
                    <a:pt x="355" y="388"/>
                  </a:moveTo>
                  <a:lnTo>
                    <a:pt x="0" y="388"/>
                  </a:lnTo>
                  <a:lnTo>
                    <a:pt x="0" y="402"/>
                  </a:lnTo>
                  <a:lnTo>
                    <a:pt x="355" y="402"/>
                  </a:lnTo>
                  <a:lnTo>
                    <a:pt x="355" y="388"/>
                  </a:lnTo>
                  <a:moveTo>
                    <a:pt x="355" y="445"/>
                  </a:moveTo>
                  <a:lnTo>
                    <a:pt x="0" y="445"/>
                  </a:lnTo>
                  <a:lnTo>
                    <a:pt x="0" y="459"/>
                  </a:lnTo>
                  <a:lnTo>
                    <a:pt x="355" y="459"/>
                  </a:lnTo>
                  <a:lnTo>
                    <a:pt x="355" y="445"/>
                  </a:lnTo>
                  <a:moveTo>
                    <a:pt x="355" y="500"/>
                  </a:moveTo>
                  <a:lnTo>
                    <a:pt x="0" y="500"/>
                  </a:lnTo>
                  <a:lnTo>
                    <a:pt x="0" y="516"/>
                  </a:lnTo>
                  <a:lnTo>
                    <a:pt x="355" y="516"/>
                  </a:lnTo>
                  <a:lnTo>
                    <a:pt x="355" y="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0" name="Freeform 75">
              <a:extLst>
                <a:ext uri="{FF2B5EF4-FFF2-40B4-BE49-F238E27FC236}">
                  <a16:creationId xmlns:a16="http://schemas.microsoft.com/office/drawing/2014/main" id="{2B21027D-D27F-69E6-5D08-95D0D9A14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" y="2255"/>
              <a:ext cx="357" cy="516"/>
            </a:xfrm>
            <a:custGeom>
              <a:avLst/>
              <a:gdLst>
                <a:gd name="T0" fmla="*/ 357 w 357"/>
                <a:gd name="T1" fmla="*/ 14 h 516"/>
                <a:gd name="T2" fmla="*/ 0 w 357"/>
                <a:gd name="T3" fmla="*/ 14 h 516"/>
                <a:gd name="T4" fmla="*/ 0 w 357"/>
                <a:gd name="T5" fmla="*/ 0 h 516"/>
                <a:gd name="T6" fmla="*/ 357 w 357"/>
                <a:gd name="T7" fmla="*/ 0 h 516"/>
                <a:gd name="T8" fmla="*/ 357 w 357"/>
                <a:gd name="T9" fmla="*/ 14 h 516"/>
                <a:gd name="T10" fmla="*/ 357 w 357"/>
                <a:gd name="T11" fmla="*/ 57 h 516"/>
                <a:gd name="T12" fmla="*/ 0 w 357"/>
                <a:gd name="T13" fmla="*/ 57 h 516"/>
                <a:gd name="T14" fmla="*/ 0 w 357"/>
                <a:gd name="T15" fmla="*/ 71 h 516"/>
                <a:gd name="T16" fmla="*/ 357 w 357"/>
                <a:gd name="T17" fmla="*/ 71 h 516"/>
                <a:gd name="T18" fmla="*/ 357 w 357"/>
                <a:gd name="T19" fmla="*/ 57 h 516"/>
                <a:gd name="T20" fmla="*/ 357 w 357"/>
                <a:gd name="T21" fmla="*/ 112 h 516"/>
                <a:gd name="T22" fmla="*/ 0 w 357"/>
                <a:gd name="T23" fmla="*/ 112 h 516"/>
                <a:gd name="T24" fmla="*/ 0 w 357"/>
                <a:gd name="T25" fmla="*/ 128 h 516"/>
                <a:gd name="T26" fmla="*/ 357 w 357"/>
                <a:gd name="T27" fmla="*/ 128 h 516"/>
                <a:gd name="T28" fmla="*/ 357 w 357"/>
                <a:gd name="T29" fmla="*/ 112 h 516"/>
                <a:gd name="T30" fmla="*/ 357 w 357"/>
                <a:gd name="T31" fmla="*/ 169 h 516"/>
                <a:gd name="T32" fmla="*/ 0 w 357"/>
                <a:gd name="T33" fmla="*/ 169 h 516"/>
                <a:gd name="T34" fmla="*/ 0 w 357"/>
                <a:gd name="T35" fmla="*/ 183 h 516"/>
                <a:gd name="T36" fmla="*/ 357 w 357"/>
                <a:gd name="T37" fmla="*/ 183 h 516"/>
                <a:gd name="T38" fmla="*/ 357 w 357"/>
                <a:gd name="T39" fmla="*/ 169 h 516"/>
                <a:gd name="T40" fmla="*/ 357 w 357"/>
                <a:gd name="T41" fmla="*/ 224 h 516"/>
                <a:gd name="T42" fmla="*/ 0 w 357"/>
                <a:gd name="T43" fmla="*/ 224 h 516"/>
                <a:gd name="T44" fmla="*/ 0 w 357"/>
                <a:gd name="T45" fmla="*/ 240 h 516"/>
                <a:gd name="T46" fmla="*/ 357 w 357"/>
                <a:gd name="T47" fmla="*/ 240 h 516"/>
                <a:gd name="T48" fmla="*/ 357 w 357"/>
                <a:gd name="T49" fmla="*/ 224 h 516"/>
                <a:gd name="T50" fmla="*/ 357 w 357"/>
                <a:gd name="T51" fmla="*/ 276 h 516"/>
                <a:gd name="T52" fmla="*/ 0 w 357"/>
                <a:gd name="T53" fmla="*/ 276 h 516"/>
                <a:gd name="T54" fmla="*/ 0 w 357"/>
                <a:gd name="T55" fmla="*/ 290 h 516"/>
                <a:gd name="T56" fmla="*/ 357 w 357"/>
                <a:gd name="T57" fmla="*/ 290 h 516"/>
                <a:gd name="T58" fmla="*/ 357 w 357"/>
                <a:gd name="T59" fmla="*/ 276 h 516"/>
                <a:gd name="T60" fmla="*/ 357 w 357"/>
                <a:gd name="T61" fmla="*/ 331 h 516"/>
                <a:gd name="T62" fmla="*/ 0 w 357"/>
                <a:gd name="T63" fmla="*/ 331 h 516"/>
                <a:gd name="T64" fmla="*/ 0 w 357"/>
                <a:gd name="T65" fmla="*/ 347 h 516"/>
                <a:gd name="T66" fmla="*/ 357 w 357"/>
                <a:gd name="T67" fmla="*/ 347 h 516"/>
                <a:gd name="T68" fmla="*/ 357 w 357"/>
                <a:gd name="T69" fmla="*/ 331 h 516"/>
                <a:gd name="T70" fmla="*/ 357 w 357"/>
                <a:gd name="T71" fmla="*/ 388 h 516"/>
                <a:gd name="T72" fmla="*/ 0 w 357"/>
                <a:gd name="T73" fmla="*/ 388 h 516"/>
                <a:gd name="T74" fmla="*/ 0 w 357"/>
                <a:gd name="T75" fmla="*/ 402 h 516"/>
                <a:gd name="T76" fmla="*/ 357 w 357"/>
                <a:gd name="T77" fmla="*/ 402 h 516"/>
                <a:gd name="T78" fmla="*/ 357 w 357"/>
                <a:gd name="T79" fmla="*/ 388 h 516"/>
                <a:gd name="T80" fmla="*/ 357 w 357"/>
                <a:gd name="T81" fmla="*/ 445 h 516"/>
                <a:gd name="T82" fmla="*/ 0 w 357"/>
                <a:gd name="T83" fmla="*/ 445 h 516"/>
                <a:gd name="T84" fmla="*/ 0 w 357"/>
                <a:gd name="T85" fmla="*/ 459 h 516"/>
                <a:gd name="T86" fmla="*/ 357 w 357"/>
                <a:gd name="T87" fmla="*/ 459 h 516"/>
                <a:gd name="T88" fmla="*/ 357 w 357"/>
                <a:gd name="T89" fmla="*/ 445 h 516"/>
                <a:gd name="T90" fmla="*/ 357 w 357"/>
                <a:gd name="T91" fmla="*/ 500 h 516"/>
                <a:gd name="T92" fmla="*/ 0 w 357"/>
                <a:gd name="T93" fmla="*/ 500 h 516"/>
                <a:gd name="T94" fmla="*/ 0 w 357"/>
                <a:gd name="T95" fmla="*/ 516 h 516"/>
                <a:gd name="T96" fmla="*/ 357 w 357"/>
                <a:gd name="T97" fmla="*/ 516 h 516"/>
                <a:gd name="T98" fmla="*/ 357 w 357"/>
                <a:gd name="T99" fmla="*/ 50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516">
                  <a:moveTo>
                    <a:pt x="3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357" y="0"/>
                  </a:lnTo>
                  <a:lnTo>
                    <a:pt x="357" y="14"/>
                  </a:lnTo>
                  <a:close/>
                  <a:moveTo>
                    <a:pt x="357" y="57"/>
                  </a:moveTo>
                  <a:lnTo>
                    <a:pt x="0" y="57"/>
                  </a:lnTo>
                  <a:lnTo>
                    <a:pt x="0" y="71"/>
                  </a:lnTo>
                  <a:lnTo>
                    <a:pt x="357" y="71"/>
                  </a:lnTo>
                  <a:lnTo>
                    <a:pt x="357" y="57"/>
                  </a:lnTo>
                  <a:close/>
                  <a:moveTo>
                    <a:pt x="357" y="112"/>
                  </a:moveTo>
                  <a:lnTo>
                    <a:pt x="0" y="112"/>
                  </a:lnTo>
                  <a:lnTo>
                    <a:pt x="0" y="128"/>
                  </a:lnTo>
                  <a:lnTo>
                    <a:pt x="357" y="128"/>
                  </a:lnTo>
                  <a:lnTo>
                    <a:pt x="357" y="112"/>
                  </a:lnTo>
                  <a:close/>
                  <a:moveTo>
                    <a:pt x="357" y="169"/>
                  </a:moveTo>
                  <a:lnTo>
                    <a:pt x="0" y="169"/>
                  </a:lnTo>
                  <a:lnTo>
                    <a:pt x="0" y="183"/>
                  </a:lnTo>
                  <a:lnTo>
                    <a:pt x="357" y="183"/>
                  </a:lnTo>
                  <a:lnTo>
                    <a:pt x="357" y="169"/>
                  </a:lnTo>
                  <a:close/>
                  <a:moveTo>
                    <a:pt x="357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7" y="240"/>
                  </a:lnTo>
                  <a:lnTo>
                    <a:pt x="357" y="224"/>
                  </a:lnTo>
                  <a:close/>
                  <a:moveTo>
                    <a:pt x="357" y="276"/>
                  </a:moveTo>
                  <a:lnTo>
                    <a:pt x="0" y="276"/>
                  </a:lnTo>
                  <a:lnTo>
                    <a:pt x="0" y="290"/>
                  </a:lnTo>
                  <a:lnTo>
                    <a:pt x="357" y="290"/>
                  </a:lnTo>
                  <a:lnTo>
                    <a:pt x="357" y="276"/>
                  </a:lnTo>
                  <a:close/>
                  <a:moveTo>
                    <a:pt x="357" y="331"/>
                  </a:moveTo>
                  <a:lnTo>
                    <a:pt x="0" y="331"/>
                  </a:lnTo>
                  <a:lnTo>
                    <a:pt x="0" y="347"/>
                  </a:lnTo>
                  <a:lnTo>
                    <a:pt x="357" y="347"/>
                  </a:lnTo>
                  <a:lnTo>
                    <a:pt x="357" y="331"/>
                  </a:lnTo>
                  <a:close/>
                  <a:moveTo>
                    <a:pt x="357" y="388"/>
                  </a:moveTo>
                  <a:lnTo>
                    <a:pt x="0" y="388"/>
                  </a:lnTo>
                  <a:lnTo>
                    <a:pt x="0" y="402"/>
                  </a:lnTo>
                  <a:lnTo>
                    <a:pt x="357" y="402"/>
                  </a:lnTo>
                  <a:lnTo>
                    <a:pt x="357" y="388"/>
                  </a:lnTo>
                  <a:close/>
                  <a:moveTo>
                    <a:pt x="357" y="445"/>
                  </a:moveTo>
                  <a:lnTo>
                    <a:pt x="0" y="445"/>
                  </a:lnTo>
                  <a:lnTo>
                    <a:pt x="0" y="459"/>
                  </a:lnTo>
                  <a:lnTo>
                    <a:pt x="357" y="459"/>
                  </a:lnTo>
                  <a:lnTo>
                    <a:pt x="357" y="445"/>
                  </a:lnTo>
                  <a:close/>
                  <a:moveTo>
                    <a:pt x="357" y="500"/>
                  </a:moveTo>
                  <a:lnTo>
                    <a:pt x="0" y="500"/>
                  </a:lnTo>
                  <a:lnTo>
                    <a:pt x="0" y="516"/>
                  </a:lnTo>
                  <a:lnTo>
                    <a:pt x="357" y="516"/>
                  </a:lnTo>
                  <a:lnTo>
                    <a:pt x="357" y="500"/>
                  </a:lnTo>
                  <a:close/>
                </a:path>
              </a:pathLst>
            </a:custGeom>
            <a:solidFill>
              <a:srgbClr val="1A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1" name="Freeform 76">
              <a:extLst>
                <a:ext uri="{FF2B5EF4-FFF2-40B4-BE49-F238E27FC236}">
                  <a16:creationId xmlns:a16="http://schemas.microsoft.com/office/drawing/2014/main" id="{46370052-E4A7-11C2-223E-81ABAA2C5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" y="2255"/>
              <a:ext cx="357" cy="516"/>
            </a:xfrm>
            <a:custGeom>
              <a:avLst/>
              <a:gdLst>
                <a:gd name="T0" fmla="*/ 357 w 357"/>
                <a:gd name="T1" fmla="*/ 14 h 516"/>
                <a:gd name="T2" fmla="*/ 0 w 357"/>
                <a:gd name="T3" fmla="*/ 14 h 516"/>
                <a:gd name="T4" fmla="*/ 0 w 357"/>
                <a:gd name="T5" fmla="*/ 0 h 516"/>
                <a:gd name="T6" fmla="*/ 357 w 357"/>
                <a:gd name="T7" fmla="*/ 0 h 516"/>
                <a:gd name="T8" fmla="*/ 357 w 357"/>
                <a:gd name="T9" fmla="*/ 14 h 516"/>
                <a:gd name="T10" fmla="*/ 357 w 357"/>
                <a:gd name="T11" fmla="*/ 57 h 516"/>
                <a:gd name="T12" fmla="*/ 0 w 357"/>
                <a:gd name="T13" fmla="*/ 57 h 516"/>
                <a:gd name="T14" fmla="*/ 0 w 357"/>
                <a:gd name="T15" fmla="*/ 71 h 516"/>
                <a:gd name="T16" fmla="*/ 357 w 357"/>
                <a:gd name="T17" fmla="*/ 71 h 516"/>
                <a:gd name="T18" fmla="*/ 357 w 357"/>
                <a:gd name="T19" fmla="*/ 57 h 516"/>
                <a:gd name="T20" fmla="*/ 357 w 357"/>
                <a:gd name="T21" fmla="*/ 112 h 516"/>
                <a:gd name="T22" fmla="*/ 0 w 357"/>
                <a:gd name="T23" fmla="*/ 112 h 516"/>
                <a:gd name="T24" fmla="*/ 0 w 357"/>
                <a:gd name="T25" fmla="*/ 128 h 516"/>
                <a:gd name="T26" fmla="*/ 357 w 357"/>
                <a:gd name="T27" fmla="*/ 128 h 516"/>
                <a:gd name="T28" fmla="*/ 357 w 357"/>
                <a:gd name="T29" fmla="*/ 112 h 516"/>
                <a:gd name="T30" fmla="*/ 357 w 357"/>
                <a:gd name="T31" fmla="*/ 169 h 516"/>
                <a:gd name="T32" fmla="*/ 0 w 357"/>
                <a:gd name="T33" fmla="*/ 169 h 516"/>
                <a:gd name="T34" fmla="*/ 0 w 357"/>
                <a:gd name="T35" fmla="*/ 183 h 516"/>
                <a:gd name="T36" fmla="*/ 357 w 357"/>
                <a:gd name="T37" fmla="*/ 183 h 516"/>
                <a:gd name="T38" fmla="*/ 357 w 357"/>
                <a:gd name="T39" fmla="*/ 169 h 516"/>
                <a:gd name="T40" fmla="*/ 357 w 357"/>
                <a:gd name="T41" fmla="*/ 224 h 516"/>
                <a:gd name="T42" fmla="*/ 0 w 357"/>
                <a:gd name="T43" fmla="*/ 224 h 516"/>
                <a:gd name="T44" fmla="*/ 0 w 357"/>
                <a:gd name="T45" fmla="*/ 240 h 516"/>
                <a:gd name="T46" fmla="*/ 357 w 357"/>
                <a:gd name="T47" fmla="*/ 240 h 516"/>
                <a:gd name="T48" fmla="*/ 357 w 357"/>
                <a:gd name="T49" fmla="*/ 224 h 516"/>
                <a:gd name="T50" fmla="*/ 357 w 357"/>
                <a:gd name="T51" fmla="*/ 276 h 516"/>
                <a:gd name="T52" fmla="*/ 0 w 357"/>
                <a:gd name="T53" fmla="*/ 276 h 516"/>
                <a:gd name="T54" fmla="*/ 0 w 357"/>
                <a:gd name="T55" fmla="*/ 290 h 516"/>
                <a:gd name="T56" fmla="*/ 357 w 357"/>
                <a:gd name="T57" fmla="*/ 290 h 516"/>
                <a:gd name="T58" fmla="*/ 357 w 357"/>
                <a:gd name="T59" fmla="*/ 276 h 516"/>
                <a:gd name="T60" fmla="*/ 357 w 357"/>
                <a:gd name="T61" fmla="*/ 331 h 516"/>
                <a:gd name="T62" fmla="*/ 0 w 357"/>
                <a:gd name="T63" fmla="*/ 331 h 516"/>
                <a:gd name="T64" fmla="*/ 0 w 357"/>
                <a:gd name="T65" fmla="*/ 347 h 516"/>
                <a:gd name="T66" fmla="*/ 357 w 357"/>
                <a:gd name="T67" fmla="*/ 347 h 516"/>
                <a:gd name="T68" fmla="*/ 357 w 357"/>
                <a:gd name="T69" fmla="*/ 331 h 516"/>
                <a:gd name="T70" fmla="*/ 357 w 357"/>
                <a:gd name="T71" fmla="*/ 388 h 516"/>
                <a:gd name="T72" fmla="*/ 0 w 357"/>
                <a:gd name="T73" fmla="*/ 388 h 516"/>
                <a:gd name="T74" fmla="*/ 0 w 357"/>
                <a:gd name="T75" fmla="*/ 402 h 516"/>
                <a:gd name="T76" fmla="*/ 357 w 357"/>
                <a:gd name="T77" fmla="*/ 402 h 516"/>
                <a:gd name="T78" fmla="*/ 357 w 357"/>
                <a:gd name="T79" fmla="*/ 388 h 516"/>
                <a:gd name="T80" fmla="*/ 357 w 357"/>
                <a:gd name="T81" fmla="*/ 445 h 516"/>
                <a:gd name="T82" fmla="*/ 0 w 357"/>
                <a:gd name="T83" fmla="*/ 445 h 516"/>
                <a:gd name="T84" fmla="*/ 0 w 357"/>
                <a:gd name="T85" fmla="*/ 459 h 516"/>
                <a:gd name="T86" fmla="*/ 357 w 357"/>
                <a:gd name="T87" fmla="*/ 459 h 516"/>
                <a:gd name="T88" fmla="*/ 357 w 357"/>
                <a:gd name="T89" fmla="*/ 445 h 516"/>
                <a:gd name="T90" fmla="*/ 357 w 357"/>
                <a:gd name="T91" fmla="*/ 500 h 516"/>
                <a:gd name="T92" fmla="*/ 0 w 357"/>
                <a:gd name="T93" fmla="*/ 500 h 516"/>
                <a:gd name="T94" fmla="*/ 0 w 357"/>
                <a:gd name="T95" fmla="*/ 516 h 516"/>
                <a:gd name="T96" fmla="*/ 357 w 357"/>
                <a:gd name="T97" fmla="*/ 516 h 516"/>
                <a:gd name="T98" fmla="*/ 357 w 357"/>
                <a:gd name="T99" fmla="*/ 50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516">
                  <a:moveTo>
                    <a:pt x="3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357" y="0"/>
                  </a:lnTo>
                  <a:lnTo>
                    <a:pt x="357" y="14"/>
                  </a:lnTo>
                  <a:moveTo>
                    <a:pt x="357" y="57"/>
                  </a:moveTo>
                  <a:lnTo>
                    <a:pt x="0" y="57"/>
                  </a:lnTo>
                  <a:lnTo>
                    <a:pt x="0" y="71"/>
                  </a:lnTo>
                  <a:lnTo>
                    <a:pt x="357" y="71"/>
                  </a:lnTo>
                  <a:lnTo>
                    <a:pt x="357" y="57"/>
                  </a:lnTo>
                  <a:moveTo>
                    <a:pt x="357" y="112"/>
                  </a:moveTo>
                  <a:lnTo>
                    <a:pt x="0" y="112"/>
                  </a:lnTo>
                  <a:lnTo>
                    <a:pt x="0" y="128"/>
                  </a:lnTo>
                  <a:lnTo>
                    <a:pt x="357" y="128"/>
                  </a:lnTo>
                  <a:lnTo>
                    <a:pt x="357" y="112"/>
                  </a:lnTo>
                  <a:moveTo>
                    <a:pt x="357" y="169"/>
                  </a:moveTo>
                  <a:lnTo>
                    <a:pt x="0" y="169"/>
                  </a:lnTo>
                  <a:lnTo>
                    <a:pt x="0" y="183"/>
                  </a:lnTo>
                  <a:lnTo>
                    <a:pt x="357" y="183"/>
                  </a:lnTo>
                  <a:lnTo>
                    <a:pt x="357" y="169"/>
                  </a:lnTo>
                  <a:moveTo>
                    <a:pt x="357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7" y="240"/>
                  </a:lnTo>
                  <a:lnTo>
                    <a:pt x="357" y="224"/>
                  </a:lnTo>
                  <a:moveTo>
                    <a:pt x="357" y="276"/>
                  </a:moveTo>
                  <a:lnTo>
                    <a:pt x="0" y="276"/>
                  </a:lnTo>
                  <a:lnTo>
                    <a:pt x="0" y="290"/>
                  </a:lnTo>
                  <a:lnTo>
                    <a:pt x="357" y="290"/>
                  </a:lnTo>
                  <a:lnTo>
                    <a:pt x="357" y="276"/>
                  </a:lnTo>
                  <a:moveTo>
                    <a:pt x="357" y="331"/>
                  </a:moveTo>
                  <a:lnTo>
                    <a:pt x="0" y="331"/>
                  </a:lnTo>
                  <a:lnTo>
                    <a:pt x="0" y="347"/>
                  </a:lnTo>
                  <a:lnTo>
                    <a:pt x="357" y="347"/>
                  </a:lnTo>
                  <a:lnTo>
                    <a:pt x="357" y="331"/>
                  </a:lnTo>
                  <a:moveTo>
                    <a:pt x="357" y="388"/>
                  </a:moveTo>
                  <a:lnTo>
                    <a:pt x="0" y="388"/>
                  </a:lnTo>
                  <a:lnTo>
                    <a:pt x="0" y="402"/>
                  </a:lnTo>
                  <a:lnTo>
                    <a:pt x="357" y="402"/>
                  </a:lnTo>
                  <a:lnTo>
                    <a:pt x="357" y="388"/>
                  </a:lnTo>
                  <a:moveTo>
                    <a:pt x="357" y="445"/>
                  </a:moveTo>
                  <a:lnTo>
                    <a:pt x="0" y="445"/>
                  </a:lnTo>
                  <a:lnTo>
                    <a:pt x="0" y="459"/>
                  </a:lnTo>
                  <a:lnTo>
                    <a:pt x="357" y="459"/>
                  </a:lnTo>
                  <a:lnTo>
                    <a:pt x="357" y="445"/>
                  </a:lnTo>
                  <a:moveTo>
                    <a:pt x="357" y="500"/>
                  </a:moveTo>
                  <a:lnTo>
                    <a:pt x="0" y="500"/>
                  </a:lnTo>
                  <a:lnTo>
                    <a:pt x="0" y="516"/>
                  </a:lnTo>
                  <a:lnTo>
                    <a:pt x="357" y="516"/>
                  </a:lnTo>
                  <a:lnTo>
                    <a:pt x="357" y="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2" name="Rectangle 77">
              <a:extLst>
                <a:ext uri="{FF2B5EF4-FFF2-40B4-BE49-F238E27FC236}">
                  <a16:creationId xmlns:a16="http://schemas.microsoft.com/office/drawing/2014/main" id="{B29857C3-8111-5691-D0AA-C262CE68B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229"/>
              <a:ext cx="10" cy="630"/>
            </a:xfrm>
            <a:prstGeom prst="rect">
              <a:avLst/>
            </a:prstGeom>
            <a:solidFill>
              <a:srgbClr val="A6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3" name="Rectangle 78">
              <a:extLst>
                <a:ext uri="{FF2B5EF4-FFF2-40B4-BE49-F238E27FC236}">
                  <a16:creationId xmlns:a16="http://schemas.microsoft.com/office/drawing/2014/main" id="{BF44B823-8C56-9789-436F-F6B9A7D0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229"/>
              <a:ext cx="1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9" name="Freeform 79">
              <a:extLst>
                <a:ext uri="{FF2B5EF4-FFF2-40B4-BE49-F238E27FC236}">
                  <a16:creationId xmlns:a16="http://schemas.microsoft.com/office/drawing/2014/main" id="{89455CB7-4CED-8EA2-9283-3DF435E5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086"/>
              <a:ext cx="207" cy="267"/>
            </a:xfrm>
            <a:custGeom>
              <a:avLst/>
              <a:gdLst>
                <a:gd name="T0" fmla="*/ 87 w 87"/>
                <a:gd name="T1" fmla="*/ 45 h 112"/>
                <a:gd name="T2" fmla="*/ 43 w 87"/>
                <a:gd name="T3" fmla="*/ 0 h 112"/>
                <a:gd name="T4" fmla="*/ 0 w 87"/>
                <a:gd name="T5" fmla="*/ 45 h 112"/>
                <a:gd name="T6" fmla="*/ 18 w 87"/>
                <a:gd name="T7" fmla="*/ 80 h 112"/>
                <a:gd name="T8" fmla="*/ 26 w 87"/>
                <a:gd name="T9" fmla="*/ 96 h 112"/>
                <a:gd name="T10" fmla="*/ 26 w 87"/>
                <a:gd name="T11" fmla="*/ 102 h 112"/>
                <a:gd name="T12" fmla="*/ 36 w 87"/>
                <a:gd name="T13" fmla="*/ 112 h 112"/>
                <a:gd name="T14" fmla="*/ 51 w 87"/>
                <a:gd name="T15" fmla="*/ 112 h 112"/>
                <a:gd name="T16" fmla="*/ 61 w 87"/>
                <a:gd name="T17" fmla="*/ 102 h 112"/>
                <a:gd name="T18" fmla="*/ 61 w 87"/>
                <a:gd name="T19" fmla="*/ 96 h 112"/>
                <a:gd name="T20" fmla="*/ 69 w 87"/>
                <a:gd name="T21" fmla="*/ 80 h 112"/>
                <a:gd name="T22" fmla="*/ 87 w 87"/>
                <a:gd name="T23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12">
                  <a:moveTo>
                    <a:pt x="87" y="45"/>
                  </a:moveTo>
                  <a:cubicBezTo>
                    <a:pt x="87" y="20"/>
                    <a:pt x="67" y="0"/>
                    <a:pt x="43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64"/>
                    <a:pt x="18" y="80"/>
                    <a:pt x="18" y="80"/>
                  </a:cubicBezTo>
                  <a:cubicBezTo>
                    <a:pt x="22" y="83"/>
                    <a:pt x="26" y="91"/>
                    <a:pt x="26" y="9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7" y="107"/>
                    <a:pt x="31" y="112"/>
                    <a:pt x="36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6" y="112"/>
                    <a:pt x="60" y="107"/>
                    <a:pt x="61" y="102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91"/>
                    <a:pt x="65" y="83"/>
                    <a:pt x="69" y="80"/>
                  </a:cubicBezTo>
                  <a:cubicBezTo>
                    <a:pt x="69" y="80"/>
                    <a:pt x="87" y="64"/>
                    <a:pt x="87" y="45"/>
                  </a:cubicBezTo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F9A64E67-BA15-4EFD-6740-3F61DD6E8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402"/>
              <a:ext cx="64" cy="15"/>
            </a:xfrm>
            <a:custGeom>
              <a:avLst/>
              <a:gdLst>
                <a:gd name="T0" fmla="*/ 27 w 27"/>
                <a:gd name="T1" fmla="*/ 3 h 6"/>
                <a:gd name="T2" fmla="*/ 24 w 27"/>
                <a:gd name="T3" fmla="*/ 6 h 6"/>
                <a:gd name="T4" fmla="*/ 3 w 27"/>
                <a:gd name="T5" fmla="*/ 6 h 6"/>
                <a:gd name="T6" fmla="*/ 0 w 27"/>
                <a:gd name="T7" fmla="*/ 3 h 6"/>
                <a:gd name="T8" fmla="*/ 0 w 27"/>
                <a:gd name="T9" fmla="*/ 2 h 6"/>
                <a:gd name="T10" fmla="*/ 3 w 27"/>
                <a:gd name="T11" fmla="*/ 0 h 6"/>
                <a:gd name="T12" fmla="*/ 24 w 27"/>
                <a:gd name="T13" fmla="*/ 0 h 6"/>
                <a:gd name="T14" fmla="*/ 27 w 27"/>
                <a:gd name="T15" fmla="*/ 2 h 6"/>
                <a:gd name="T16" fmla="*/ 27 w 27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">
                  <a:moveTo>
                    <a:pt x="27" y="3"/>
                  </a:moveTo>
                  <a:cubicBezTo>
                    <a:pt x="27" y="5"/>
                    <a:pt x="26" y="6"/>
                    <a:pt x="2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</a:path>
              </a:pathLst>
            </a:custGeom>
            <a:solidFill>
              <a:srgbClr val="5F6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208FA8B-5CD1-D81C-C802-299E78F2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383"/>
              <a:ext cx="64" cy="17"/>
            </a:xfrm>
            <a:custGeom>
              <a:avLst/>
              <a:gdLst>
                <a:gd name="T0" fmla="*/ 27 w 27"/>
                <a:gd name="T1" fmla="*/ 4 h 7"/>
                <a:gd name="T2" fmla="*/ 24 w 27"/>
                <a:gd name="T3" fmla="*/ 7 h 7"/>
                <a:gd name="T4" fmla="*/ 3 w 27"/>
                <a:gd name="T5" fmla="*/ 7 h 7"/>
                <a:gd name="T6" fmla="*/ 0 w 27"/>
                <a:gd name="T7" fmla="*/ 4 h 7"/>
                <a:gd name="T8" fmla="*/ 0 w 27"/>
                <a:gd name="T9" fmla="*/ 3 h 7"/>
                <a:gd name="T10" fmla="*/ 3 w 27"/>
                <a:gd name="T11" fmla="*/ 0 h 7"/>
                <a:gd name="T12" fmla="*/ 24 w 27"/>
                <a:gd name="T13" fmla="*/ 0 h 7"/>
                <a:gd name="T14" fmla="*/ 27 w 27"/>
                <a:gd name="T15" fmla="*/ 3 h 7"/>
                <a:gd name="T16" fmla="*/ 27 w 2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7">
                  <a:moveTo>
                    <a:pt x="27" y="4"/>
                  </a:moveTo>
                  <a:cubicBezTo>
                    <a:pt x="27" y="5"/>
                    <a:pt x="26" y="7"/>
                    <a:pt x="2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</a:path>
              </a:pathLst>
            </a:custGeom>
            <a:solidFill>
              <a:srgbClr val="5F6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id="{868585DC-81FA-CF91-4DB1-190342BB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367"/>
              <a:ext cx="64" cy="14"/>
            </a:xfrm>
            <a:custGeom>
              <a:avLst/>
              <a:gdLst>
                <a:gd name="T0" fmla="*/ 27 w 27"/>
                <a:gd name="T1" fmla="*/ 3 h 6"/>
                <a:gd name="T2" fmla="*/ 24 w 27"/>
                <a:gd name="T3" fmla="*/ 6 h 6"/>
                <a:gd name="T4" fmla="*/ 3 w 27"/>
                <a:gd name="T5" fmla="*/ 6 h 6"/>
                <a:gd name="T6" fmla="*/ 0 w 27"/>
                <a:gd name="T7" fmla="*/ 3 h 6"/>
                <a:gd name="T8" fmla="*/ 0 w 27"/>
                <a:gd name="T9" fmla="*/ 3 h 6"/>
                <a:gd name="T10" fmla="*/ 3 w 27"/>
                <a:gd name="T11" fmla="*/ 0 h 6"/>
                <a:gd name="T12" fmla="*/ 24 w 27"/>
                <a:gd name="T13" fmla="*/ 0 h 6"/>
                <a:gd name="T14" fmla="*/ 27 w 27"/>
                <a:gd name="T15" fmla="*/ 3 h 6"/>
                <a:gd name="T16" fmla="*/ 27 w 27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">
                  <a:moveTo>
                    <a:pt x="27" y="3"/>
                  </a:moveTo>
                  <a:cubicBezTo>
                    <a:pt x="27" y="5"/>
                    <a:pt x="26" y="6"/>
                    <a:pt x="2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</a:path>
              </a:pathLst>
            </a:custGeom>
            <a:solidFill>
              <a:srgbClr val="5F6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3" name="Freeform 83">
              <a:extLst>
                <a:ext uri="{FF2B5EF4-FFF2-40B4-BE49-F238E27FC236}">
                  <a16:creationId xmlns:a16="http://schemas.microsoft.com/office/drawing/2014/main" id="{016C4DA2-2793-B180-802E-7918C1E03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14"/>
              <a:ext cx="45" cy="17"/>
            </a:xfrm>
            <a:custGeom>
              <a:avLst/>
              <a:gdLst>
                <a:gd name="T0" fmla="*/ 19 w 19"/>
                <a:gd name="T1" fmla="*/ 4 h 7"/>
                <a:gd name="T2" fmla="*/ 17 w 19"/>
                <a:gd name="T3" fmla="*/ 7 h 7"/>
                <a:gd name="T4" fmla="*/ 2 w 19"/>
                <a:gd name="T5" fmla="*/ 7 h 7"/>
                <a:gd name="T6" fmla="*/ 0 w 19"/>
                <a:gd name="T7" fmla="*/ 4 h 7"/>
                <a:gd name="T8" fmla="*/ 0 w 19"/>
                <a:gd name="T9" fmla="*/ 3 h 7"/>
                <a:gd name="T10" fmla="*/ 2 w 19"/>
                <a:gd name="T11" fmla="*/ 0 h 7"/>
                <a:gd name="T12" fmla="*/ 17 w 19"/>
                <a:gd name="T13" fmla="*/ 0 h 7"/>
                <a:gd name="T14" fmla="*/ 19 w 19"/>
                <a:gd name="T15" fmla="*/ 3 h 7"/>
                <a:gd name="T16" fmla="*/ 19 w 19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">
                  <a:moveTo>
                    <a:pt x="19" y="4"/>
                  </a:moveTo>
                  <a:cubicBezTo>
                    <a:pt x="19" y="5"/>
                    <a:pt x="18" y="7"/>
                    <a:pt x="1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5F6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4" name="Freeform 84">
              <a:extLst>
                <a:ext uri="{FF2B5EF4-FFF2-40B4-BE49-F238E27FC236}">
                  <a16:creationId xmlns:a16="http://schemas.microsoft.com/office/drawing/2014/main" id="{594E11BC-E11D-8123-9BAC-B812308A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188"/>
              <a:ext cx="126" cy="165"/>
            </a:xfrm>
            <a:custGeom>
              <a:avLst/>
              <a:gdLst>
                <a:gd name="T0" fmla="*/ 52 w 53"/>
                <a:gd name="T1" fmla="*/ 6 h 69"/>
                <a:gd name="T2" fmla="*/ 49 w 53"/>
                <a:gd name="T3" fmla="*/ 4 h 69"/>
                <a:gd name="T4" fmla="*/ 45 w 53"/>
                <a:gd name="T5" fmla="*/ 0 h 69"/>
                <a:gd name="T6" fmla="*/ 41 w 53"/>
                <a:gd name="T7" fmla="*/ 4 h 69"/>
                <a:gd name="T8" fmla="*/ 39 w 53"/>
                <a:gd name="T9" fmla="*/ 6 h 69"/>
                <a:gd name="T10" fmla="*/ 37 w 53"/>
                <a:gd name="T11" fmla="*/ 4 h 69"/>
                <a:gd name="T12" fmla="*/ 33 w 53"/>
                <a:gd name="T13" fmla="*/ 0 h 69"/>
                <a:gd name="T14" fmla="*/ 29 w 53"/>
                <a:gd name="T15" fmla="*/ 4 h 69"/>
                <a:gd name="T16" fmla="*/ 26 w 53"/>
                <a:gd name="T17" fmla="*/ 6 h 69"/>
                <a:gd name="T18" fmla="*/ 24 w 53"/>
                <a:gd name="T19" fmla="*/ 4 h 69"/>
                <a:gd name="T20" fmla="*/ 20 w 53"/>
                <a:gd name="T21" fmla="*/ 0 h 69"/>
                <a:gd name="T22" fmla="*/ 16 w 53"/>
                <a:gd name="T23" fmla="*/ 4 h 69"/>
                <a:gd name="T24" fmla="*/ 14 w 53"/>
                <a:gd name="T25" fmla="*/ 6 h 69"/>
                <a:gd name="T26" fmla="*/ 12 w 53"/>
                <a:gd name="T27" fmla="*/ 4 h 69"/>
                <a:gd name="T28" fmla="*/ 8 w 53"/>
                <a:gd name="T29" fmla="*/ 0 h 69"/>
                <a:gd name="T30" fmla="*/ 3 w 53"/>
                <a:gd name="T31" fmla="*/ 4 h 69"/>
                <a:gd name="T32" fmla="*/ 1 w 53"/>
                <a:gd name="T33" fmla="*/ 6 h 69"/>
                <a:gd name="T34" fmla="*/ 0 w 53"/>
                <a:gd name="T35" fmla="*/ 7 h 69"/>
                <a:gd name="T36" fmla="*/ 1 w 53"/>
                <a:gd name="T37" fmla="*/ 9 h 69"/>
                <a:gd name="T38" fmla="*/ 6 w 53"/>
                <a:gd name="T39" fmla="*/ 5 h 69"/>
                <a:gd name="T40" fmla="*/ 6 w 53"/>
                <a:gd name="T41" fmla="*/ 3 h 69"/>
                <a:gd name="T42" fmla="*/ 18 w 53"/>
                <a:gd name="T43" fmla="*/ 68 h 69"/>
                <a:gd name="T44" fmla="*/ 20 w 53"/>
                <a:gd name="T45" fmla="*/ 69 h 69"/>
                <a:gd name="T46" fmla="*/ 20 w 53"/>
                <a:gd name="T47" fmla="*/ 69 h 69"/>
                <a:gd name="T48" fmla="*/ 21 w 53"/>
                <a:gd name="T49" fmla="*/ 68 h 69"/>
                <a:gd name="T50" fmla="*/ 9 w 53"/>
                <a:gd name="T51" fmla="*/ 3 h 69"/>
                <a:gd name="T52" fmla="*/ 10 w 53"/>
                <a:gd name="T53" fmla="*/ 5 h 69"/>
                <a:gd name="T54" fmla="*/ 14 w 53"/>
                <a:gd name="T55" fmla="*/ 9 h 69"/>
                <a:gd name="T56" fmla="*/ 18 w 53"/>
                <a:gd name="T57" fmla="*/ 5 h 69"/>
                <a:gd name="T58" fmla="*/ 20 w 53"/>
                <a:gd name="T59" fmla="*/ 2 h 69"/>
                <a:gd name="T60" fmla="*/ 22 w 53"/>
                <a:gd name="T61" fmla="*/ 5 h 69"/>
                <a:gd name="T62" fmla="*/ 26 w 53"/>
                <a:gd name="T63" fmla="*/ 9 h 69"/>
                <a:gd name="T64" fmla="*/ 31 w 53"/>
                <a:gd name="T65" fmla="*/ 5 h 69"/>
                <a:gd name="T66" fmla="*/ 33 w 53"/>
                <a:gd name="T67" fmla="*/ 2 h 69"/>
                <a:gd name="T68" fmla="*/ 35 w 53"/>
                <a:gd name="T69" fmla="*/ 5 h 69"/>
                <a:gd name="T70" fmla="*/ 39 w 53"/>
                <a:gd name="T71" fmla="*/ 9 h 69"/>
                <a:gd name="T72" fmla="*/ 43 w 53"/>
                <a:gd name="T73" fmla="*/ 5 h 69"/>
                <a:gd name="T74" fmla="*/ 43 w 53"/>
                <a:gd name="T75" fmla="*/ 4 h 69"/>
                <a:gd name="T76" fmla="*/ 32 w 53"/>
                <a:gd name="T77" fmla="*/ 68 h 69"/>
                <a:gd name="T78" fmla="*/ 32 w 53"/>
                <a:gd name="T79" fmla="*/ 69 h 69"/>
                <a:gd name="T80" fmla="*/ 33 w 53"/>
                <a:gd name="T81" fmla="*/ 69 h 69"/>
                <a:gd name="T82" fmla="*/ 34 w 53"/>
                <a:gd name="T83" fmla="*/ 68 h 69"/>
                <a:gd name="T84" fmla="*/ 46 w 53"/>
                <a:gd name="T85" fmla="*/ 3 h 69"/>
                <a:gd name="T86" fmla="*/ 47 w 53"/>
                <a:gd name="T87" fmla="*/ 5 h 69"/>
                <a:gd name="T88" fmla="*/ 52 w 53"/>
                <a:gd name="T89" fmla="*/ 9 h 69"/>
                <a:gd name="T90" fmla="*/ 53 w 53"/>
                <a:gd name="T91" fmla="*/ 7 h 69"/>
                <a:gd name="T92" fmla="*/ 52 w 53"/>
                <a:gd name="T93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69">
                  <a:moveTo>
                    <a:pt x="52" y="6"/>
                  </a:moveTo>
                  <a:cubicBezTo>
                    <a:pt x="51" y="6"/>
                    <a:pt x="50" y="5"/>
                    <a:pt x="49" y="4"/>
                  </a:cubicBezTo>
                  <a:cubicBezTo>
                    <a:pt x="49" y="2"/>
                    <a:pt x="48" y="0"/>
                    <a:pt x="45" y="0"/>
                  </a:cubicBezTo>
                  <a:cubicBezTo>
                    <a:pt x="43" y="0"/>
                    <a:pt x="42" y="2"/>
                    <a:pt x="41" y="4"/>
                  </a:cubicBezTo>
                  <a:cubicBezTo>
                    <a:pt x="40" y="5"/>
                    <a:pt x="40" y="6"/>
                    <a:pt x="39" y="6"/>
                  </a:cubicBezTo>
                  <a:cubicBezTo>
                    <a:pt x="38" y="6"/>
                    <a:pt x="38" y="5"/>
                    <a:pt x="37" y="4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30" y="0"/>
                    <a:pt x="29" y="2"/>
                    <a:pt x="29" y="4"/>
                  </a:cubicBezTo>
                  <a:cubicBezTo>
                    <a:pt x="28" y="5"/>
                    <a:pt x="27" y="6"/>
                    <a:pt x="26" y="6"/>
                  </a:cubicBezTo>
                  <a:cubicBezTo>
                    <a:pt x="26" y="6"/>
                    <a:pt x="25" y="5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18" y="0"/>
                    <a:pt x="17" y="2"/>
                    <a:pt x="16" y="4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4" y="2"/>
                    <a:pt x="3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69"/>
                    <a:pt x="19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1" y="68"/>
                    <a:pt x="21" y="6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10" y="5"/>
                  </a:cubicBezTo>
                  <a:cubicBezTo>
                    <a:pt x="11" y="6"/>
                    <a:pt x="12" y="9"/>
                    <a:pt x="14" y="9"/>
                  </a:cubicBezTo>
                  <a:cubicBezTo>
                    <a:pt x="16" y="9"/>
                    <a:pt x="17" y="6"/>
                    <a:pt x="18" y="5"/>
                  </a:cubicBezTo>
                  <a:cubicBezTo>
                    <a:pt x="19" y="3"/>
                    <a:pt x="19" y="2"/>
                    <a:pt x="20" y="2"/>
                  </a:cubicBezTo>
                  <a:cubicBezTo>
                    <a:pt x="21" y="2"/>
                    <a:pt x="22" y="3"/>
                    <a:pt x="22" y="5"/>
                  </a:cubicBezTo>
                  <a:cubicBezTo>
                    <a:pt x="23" y="6"/>
                    <a:pt x="24" y="9"/>
                    <a:pt x="26" y="9"/>
                  </a:cubicBezTo>
                  <a:cubicBezTo>
                    <a:pt x="29" y="9"/>
                    <a:pt x="30" y="6"/>
                    <a:pt x="31" y="5"/>
                  </a:cubicBezTo>
                  <a:cubicBezTo>
                    <a:pt x="31" y="3"/>
                    <a:pt x="32" y="2"/>
                    <a:pt x="33" y="2"/>
                  </a:cubicBezTo>
                  <a:cubicBezTo>
                    <a:pt x="34" y="2"/>
                    <a:pt x="34" y="3"/>
                    <a:pt x="35" y="5"/>
                  </a:cubicBezTo>
                  <a:cubicBezTo>
                    <a:pt x="36" y="6"/>
                    <a:pt x="37" y="9"/>
                    <a:pt x="39" y="9"/>
                  </a:cubicBezTo>
                  <a:cubicBezTo>
                    <a:pt x="41" y="9"/>
                    <a:pt x="42" y="6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8"/>
                    <a:pt x="32" y="69"/>
                    <a:pt x="32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4" y="69"/>
                    <a:pt x="34" y="68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8" y="6"/>
                    <a:pt x="49" y="9"/>
                    <a:pt x="52" y="9"/>
                  </a:cubicBezTo>
                  <a:cubicBezTo>
                    <a:pt x="52" y="9"/>
                    <a:pt x="53" y="8"/>
                    <a:pt x="53" y="7"/>
                  </a:cubicBezTo>
                  <a:cubicBezTo>
                    <a:pt x="53" y="7"/>
                    <a:pt x="52" y="6"/>
                    <a:pt x="5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CC6D4976-E22C-3C9B-01B2-AF0BF96B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988"/>
              <a:ext cx="12" cy="67"/>
            </a:xfrm>
            <a:custGeom>
              <a:avLst/>
              <a:gdLst>
                <a:gd name="T0" fmla="*/ 5 w 5"/>
                <a:gd name="T1" fmla="*/ 25 h 28"/>
                <a:gd name="T2" fmla="*/ 3 w 5"/>
                <a:gd name="T3" fmla="*/ 28 h 28"/>
                <a:gd name="T4" fmla="*/ 0 w 5"/>
                <a:gd name="T5" fmla="*/ 25 h 28"/>
                <a:gd name="T6" fmla="*/ 0 w 5"/>
                <a:gd name="T7" fmla="*/ 3 h 28"/>
                <a:gd name="T8" fmla="*/ 3 w 5"/>
                <a:gd name="T9" fmla="*/ 0 h 28"/>
                <a:gd name="T10" fmla="*/ 5 w 5"/>
                <a:gd name="T11" fmla="*/ 3 h 28"/>
                <a:gd name="T12" fmla="*/ 5 w 5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8">
                  <a:moveTo>
                    <a:pt x="5" y="25"/>
                  </a:moveTo>
                  <a:cubicBezTo>
                    <a:pt x="5" y="26"/>
                    <a:pt x="4" y="28"/>
                    <a:pt x="3" y="28"/>
                  </a:cubicBezTo>
                  <a:cubicBezTo>
                    <a:pt x="1" y="28"/>
                    <a:pt x="0" y="26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5"/>
                    <a:pt x="5" y="25"/>
                    <a:pt x="5" y="25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id="{2ABFEAFE-BF65-5AD0-3D24-095C2F7D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007"/>
              <a:ext cx="33" cy="62"/>
            </a:xfrm>
            <a:custGeom>
              <a:avLst/>
              <a:gdLst>
                <a:gd name="T0" fmla="*/ 5 w 14"/>
                <a:gd name="T1" fmla="*/ 2 h 26"/>
                <a:gd name="T2" fmla="*/ 2 w 14"/>
                <a:gd name="T3" fmla="*/ 0 h 26"/>
                <a:gd name="T4" fmla="*/ 1 w 14"/>
                <a:gd name="T5" fmla="*/ 4 h 26"/>
                <a:gd name="T6" fmla="*/ 9 w 14"/>
                <a:gd name="T7" fmla="*/ 24 h 26"/>
                <a:gd name="T8" fmla="*/ 12 w 14"/>
                <a:gd name="T9" fmla="*/ 25 h 26"/>
                <a:gd name="T10" fmla="*/ 13 w 14"/>
                <a:gd name="T11" fmla="*/ 22 h 26"/>
                <a:gd name="T12" fmla="*/ 5 w 14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5" y="2"/>
                  </a:move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3" y="25"/>
                    <a:pt x="14" y="23"/>
                    <a:pt x="13" y="2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7" name="Freeform 87">
              <a:extLst>
                <a:ext uri="{FF2B5EF4-FFF2-40B4-BE49-F238E27FC236}">
                  <a16:creationId xmlns:a16="http://schemas.microsoft.com/office/drawing/2014/main" id="{2CF5F370-4DAE-A9E5-8B83-188A8B664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050"/>
              <a:ext cx="48" cy="50"/>
            </a:xfrm>
            <a:custGeom>
              <a:avLst/>
              <a:gdLst>
                <a:gd name="T0" fmla="*/ 4 w 20"/>
                <a:gd name="T1" fmla="*/ 1 h 21"/>
                <a:gd name="T2" fmla="*/ 0 w 20"/>
                <a:gd name="T3" fmla="*/ 1 h 21"/>
                <a:gd name="T4" fmla="*/ 1 w 20"/>
                <a:gd name="T5" fmla="*/ 4 h 21"/>
                <a:gd name="T6" fmla="*/ 15 w 20"/>
                <a:gd name="T7" fmla="*/ 20 h 21"/>
                <a:gd name="T8" fmla="*/ 19 w 20"/>
                <a:gd name="T9" fmla="*/ 20 h 21"/>
                <a:gd name="T10" fmla="*/ 19 w 20"/>
                <a:gd name="T11" fmla="*/ 16 h 21"/>
                <a:gd name="T12" fmla="*/ 4 w 20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1"/>
                    <a:pt x="18" y="21"/>
                    <a:pt x="19" y="20"/>
                  </a:cubicBezTo>
                  <a:cubicBezTo>
                    <a:pt x="20" y="19"/>
                    <a:pt x="20" y="17"/>
                    <a:pt x="19" y="1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8" name="Freeform 88">
              <a:extLst>
                <a:ext uri="{FF2B5EF4-FFF2-40B4-BE49-F238E27FC236}">
                  <a16:creationId xmlns:a16="http://schemas.microsoft.com/office/drawing/2014/main" id="{03877D8D-9D95-4CC5-1E0A-EB1ED6C9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115"/>
              <a:ext cx="60" cy="33"/>
            </a:xfrm>
            <a:custGeom>
              <a:avLst/>
              <a:gdLst>
                <a:gd name="T0" fmla="*/ 4 w 25"/>
                <a:gd name="T1" fmla="*/ 0 h 14"/>
                <a:gd name="T2" fmla="*/ 1 w 25"/>
                <a:gd name="T3" fmla="*/ 1 h 14"/>
                <a:gd name="T4" fmla="*/ 2 w 25"/>
                <a:gd name="T5" fmla="*/ 5 h 14"/>
                <a:gd name="T6" fmla="*/ 21 w 25"/>
                <a:gd name="T7" fmla="*/ 13 h 14"/>
                <a:gd name="T8" fmla="*/ 25 w 25"/>
                <a:gd name="T9" fmla="*/ 12 h 14"/>
                <a:gd name="T10" fmla="*/ 23 w 25"/>
                <a:gd name="T11" fmla="*/ 8 h 14"/>
                <a:gd name="T12" fmla="*/ 4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59" name="Freeform 89">
              <a:extLst>
                <a:ext uri="{FF2B5EF4-FFF2-40B4-BE49-F238E27FC236}">
                  <a16:creationId xmlns:a16="http://schemas.microsoft.com/office/drawing/2014/main" id="{78F78009-2E0C-AAE6-1647-DC8038B0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191"/>
              <a:ext cx="62" cy="12"/>
            </a:xfrm>
            <a:custGeom>
              <a:avLst/>
              <a:gdLst>
                <a:gd name="T0" fmla="*/ 3 w 26"/>
                <a:gd name="T1" fmla="*/ 0 h 5"/>
                <a:gd name="T2" fmla="*/ 0 w 26"/>
                <a:gd name="T3" fmla="*/ 2 h 5"/>
                <a:gd name="T4" fmla="*/ 3 w 26"/>
                <a:gd name="T5" fmla="*/ 5 h 5"/>
                <a:gd name="T6" fmla="*/ 24 w 26"/>
                <a:gd name="T7" fmla="*/ 5 h 5"/>
                <a:gd name="T8" fmla="*/ 26 w 26"/>
                <a:gd name="T9" fmla="*/ 2 h 5"/>
                <a:gd name="T10" fmla="*/ 24 w 26"/>
                <a:gd name="T11" fmla="*/ 0 h 5"/>
                <a:gd name="T12" fmla="*/ 3 w 2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0" name="Freeform 90">
              <a:extLst>
                <a:ext uri="{FF2B5EF4-FFF2-40B4-BE49-F238E27FC236}">
                  <a16:creationId xmlns:a16="http://schemas.microsoft.com/office/drawing/2014/main" id="{BA06E61D-3914-EE7A-E9DE-D84A3F628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007"/>
              <a:ext cx="33" cy="62"/>
            </a:xfrm>
            <a:custGeom>
              <a:avLst/>
              <a:gdLst>
                <a:gd name="T0" fmla="*/ 1 w 14"/>
                <a:gd name="T1" fmla="*/ 22 h 26"/>
                <a:gd name="T2" fmla="*/ 2 w 14"/>
                <a:gd name="T3" fmla="*/ 25 h 26"/>
                <a:gd name="T4" fmla="*/ 5 w 14"/>
                <a:gd name="T5" fmla="*/ 24 h 26"/>
                <a:gd name="T6" fmla="*/ 13 w 14"/>
                <a:gd name="T7" fmla="*/ 4 h 26"/>
                <a:gd name="T8" fmla="*/ 12 w 14"/>
                <a:gd name="T9" fmla="*/ 0 h 26"/>
                <a:gd name="T10" fmla="*/ 9 w 14"/>
                <a:gd name="T11" fmla="*/ 2 h 26"/>
                <a:gd name="T12" fmla="*/ 1 w 14"/>
                <a:gd name="T13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" y="22"/>
                  </a:moveTo>
                  <a:cubicBezTo>
                    <a:pt x="0" y="23"/>
                    <a:pt x="1" y="25"/>
                    <a:pt x="2" y="25"/>
                  </a:cubicBezTo>
                  <a:cubicBezTo>
                    <a:pt x="3" y="26"/>
                    <a:pt x="5" y="25"/>
                    <a:pt x="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0"/>
                    <a:pt x="9" y="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D46EAF82-9C98-1D17-D829-A547C11B6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050"/>
              <a:ext cx="48" cy="50"/>
            </a:xfrm>
            <a:custGeom>
              <a:avLst/>
              <a:gdLst>
                <a:gd name="T0" fmla="*/ 1 w 20"/>
                <a:gd name="T1" fmla="*/ 16 h 21"/>
                <a:gd name="T2" fmla="*/ 1 w 20"/>
                <a:gd name="T3" fmla="*/ 20 h 21"/>
                <a:gd name="T4" fmla="*/ 4 w 20"/>
                <a:gd name="T5" fmla="*/ 20 h 21"/>
                <a:gd name="T6" fmla="*/ 19 w 20"/>
                <a:gd name="T7" fmla="*/ 4 h 21"/>
                <a:gd name="T8" fmla="*/ 19 w 20"/>
                <a:gd name="T9" fmla="*/ 1 h 21"/>
                <a:gd name="T10" fmla="*/ 15 w 20"/>
                <a:gd name="T11" fmla="*/ 1 h 21"/>
                <a:gd name="T12" fmla="*/ 1 w 20"/>
                <a:gd name="T1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" y="16"/>
                  </a:moveTo>
                  <a:cubicBezTo>
                    <a:pt x="0" y="17"/>
                    <a:pt x="0" y="19"/>
                    <a:pt x="1" y="20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2"/>
                    <a:pt x="19" y="1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" y="16"/>
                    <a:pt x="1" y="16"/>
                    <a:pt x="1" y="16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A0F41B47-848A-6C58-F0E4-B9B41B6E0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115"/>
              <a:ext cx="59" cy="33"/>
            </a:xfrm>
            <a:custGeom>
              <a:avLst/>
              <a:gdLst>
                <a:gd name="T0" fmla="*/ 2 w 25"/>
                <a:gd name="T1" fmla="*/ 8 h 14"/>
                <a:gd name="T2" fmla="*/ 1 w 25"/>
                <a:gd name="T3" fmla="*/ 12 h 14"/>
                <a:gd name="T4" fmla="*/ 4 w 25"/>
                <a:gd name="T5" fmla="*/ 13 h 14"/>
                <a:gd name="T6" fmla="*/ 23 w 25"/>
                <a:gd name="T7" fmla="*/ 5 h 14"/>
                <a:gd name="T8" fmla="*/ 25 w 25"/>
                <a:gd name="T9" fmla="*/ 1 h 14"/>
                <a:gd name="T10" fmla="*/ 22 w 25"/>
                <a:gd name="T11" fmla="*/ 0 h 14"/>
                <a:gd name="T12" fmla="*/ 2 w 25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" y="8"/>
                  </a:moveTo>
                  <a:cubicBezTo>
                    <a:pt x="1" y="9"/>
                    <a:pt x="0" y="11"/>
                    <a:pt x="1" y="12"/>
                  </a:cubicBezTo>
                  <a:cubicBezTo>
                    <a:pt x="1" y="13"/>
                    <a:pt x="3" y="14"/>
                    <a:pt x="4" y="1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4"/>
                    <a:pt x="25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" y="8"/>
                    <a:pt x="2" y="8"/>
                    <a:pt x="2" y="8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3" name="Freeform 93">
              <a:extLst>
                <a:ext uri="{FF2B5EF4-FFF2-40B4-BE49-F238E27FC236}">
                  <a16:creationId xmlns:a16="http://schemas.microsoft.com/office/drawing/2014/main" id="{9EBDE6C0-AF9D-AD28-5971-200B31170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191"/>
              <a:ext cx="62" cy="12"/>
            </a:xfrm>
            <a:custGeom>
              <a:avLst/>
              <a:gdLst>
                <a:gd name="T0" fmla="*/ 3 w 26"/>
                <a:gd name="T1" fmla="*/ 0 h 5"/>
                <a:gd name="T2" fmla="*/ 0 w 26"/>
                <a:gd name="T3" fmla="*/ 2 h 5"/>
                <a:gd name="T4" fmla="*/ 3 w 26"/>
                <a:gd name="T5" fmla="*/ 5 h 5"/>
                <a:gd name="T6" fmla="*/ 24 w 26"/>
                <a:gd name="T7" fmla="*/ 5 h 5"/>
                <a:gd name="T8" fmla="*/ 26 w 26"/>
                <a:gd name="T9" fmla="*/ 2 h 5"/>
                <a:gd name="T10" fmla="*/ 24 w 26"/>
                <a:gd name="T11" fmla="*/ 0 h 5"/>
                <a:gd name="T12" fmla="*/ 3 w 2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4" name="Freeform 94">
              <a:extLst>
                <a:ext uri="{FF2B5EF4-FFF2-40B4-BE49-F238E27FC236}">
                  <a16:creationId xmlns:a16="http://schemas.microsoft.com/office/drawing/2014/main" id="{3EB2BC29-A5FC-9E2D-16F5-B6C1F3C6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348"/>
              <a:ext cx="64" cy="16"/>
            </a:xfrm>
            <a:custGeom>
              <a:avLst/>
              <a:gdLst>
                <a:gd name="T0" fmla="*/ 27 w 27"/>
                <a:gd name="T1" fmla="*/ 4 h 7"/>
                <a:gd name="T2" fmla="*/ 23 w 27"/>
                <a:gd name="T3" fmla="*/ 7 h 7"/>
                <a:gd name="T4" fmla="*/ 4 w 27"/>
                <a:gd name="T5" fmla="*/ 7 h 7"/>
                <a:gd name="T6" fmla="*/ 0 w 27"/>
                <a:gd name="T7" fmla="*/ 4 h 7"/>
                <a:gd name="T8" fmla="*/ 0 w 27"/>
                <a:gd name="T9" fmla="*/ 3 h 7"/>
                <a:gd name="T10" fmla="*/ 4 w 27"/>
                <a:gd name="T11" fmla="*/ 0 h 7"/>
                <a:gd name="T12" fmla="*/ 23 w 27"/>
                <a:gd name="T13" fmla="*/ 0 h 7"/>
                <a:gd name="T14" fmla="*/ 27 w 27"/>
                <a:gd name="T15" fmla="*/ 3 h 7"/>
                <a:gd name="T16" fmla="*/ 27 w 2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7">
                  <a:moveTo>
                    <a:pt x="27" y="4"/>
                  </a:moveTo>
                  <a:cubicBezTo>
                    <a:pt x="27" y="5"/>
                    <a:pt x="25" y="7"/>
                    <a:pt x="2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</a:path>
              </a:pathLst>
            </a:custGeom>
            <a:solidFill>
              <a:srgbClr val="5F6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A667703B-EACE-EEC0-05F2-CE9808DC5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2048"/>
              <a:ext cx="52" cy="55"/>
            </a:xfrm>
            <a:custGeom>
              <a:avLst/>
              <a:gdLst>
                <a:gd name="T0" fmla="*/ 14 w 22"/>
                <a:gd name="T1" fmla="*/ 12 h 23"/>
                <a:gd name="T2" fmla="*/ 5 w 22"/>
                <a:gd name="T3" fmla="*/ 21 h 23"/>
                <a:gd name="T4" fmla="*/ 3 w 22"/>
                <a:gd name="T5" fmla="*/ 22 h 23"/>
                <a:gd name="T6" fmla="*/ 2 w 22"/>
                <a:gd name="T7" fmla="*/ 21 h 23"/>
                <a:gd name="T8" fmla="*/ 3 w 22"/>
                <a:gd name="T9" fmla="*/ 23 h 23"/>
                <a:gd name="T10" fmla="*/ 14 w 22"/>
                <a:gd name="T11" fmla="*/ 12 h 23"/>
                <a:gd name="T12" fmla="*/ 9 w 22"/>
                <a:gd name="T13" fmla="*/ 10 h 23"/>
                <a:gd name="T14" fmla="*/ 0 w 22"/>
                <a:gd name="T15" fmla="*/ 19 h 23"/>
                <a:gd name="T16" fmla="*/ 1 w 22"/>
                <a:gd name="T17" fmla="*/ 21 h 23"/>
                <a:gd name="T18" fmla="*/ 2 w 22"/>
                <a:gd name="T19" fmla="*/ 17 h 23"/>
                <a:gd name="T20" fmla="*/ 9 w 22"/>
                <a:gd name="T21" fmla="*/ 10 h 23"/>
                <a:gd name="T22" fmla="*/ 18 w 22"/>
                <a:gd name="T23" fmla="*/ 0 h 23"/>
                <a:gd name="T24" fmla="*/ 16 w 22"/>
                <a:gd name="T25" fmla="*/ 2 h 23"/>
                <a:gd name="T26" fmla="*/ 18 w 22"/>
                <a:gd name="T27" fmla="*/ 1 h 23"/>
                <a:gd name="T28" fmla="*/ 20 w 22"/>
                <a:gd name="T29" fmla="*/ 2 h 23"/>
                <a:gd name="T30" fmla="*/ 20 w 22"/>
                <a:gd name="T31" fmla="*/ 5 h 23"/>
                <a:gd name="T32" fmla="*/ 22 w 22"/>
                <a:gd name="T33" fmla="*/ 3 h 23"/>
                <a:gd name="T34" fmla="*/ 18 w 22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3">
                  <a:moveTo>
                    <a:pt x="14" y="12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2"/>
                    <a:pt x="3" y="22"/>
                  </a:cubicBezTo>
                  <a:cubicBezTo>
                    <a:pt x="3" y="22"/>
                    <a:pt x="2" y="21"/>
                    <a:pt x="2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9" y="1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18"/>
                    <a:pt x="2" y="17"/>
                  </a:cubicBezTo>
                  <a:cubicBezTo>
                    <a:pt x="9" y="10"/>
                    <a:pt x="9" y="10"/>
                    <a:pt x="9" y="10"/>
                  </a:cubicBezTo>
                  <a:moveTo>
                    <a:pt x="18" y="0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1"/>
                    <a:pt x="19" y="1"/>
                    <a:pt x="20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8E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06C5B294-C43F-314F-08E8-59DD6CAA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050"/>
              <a:ext cx="48" cy="50"/>
            </a:xfrm>
            <a:custGeom>
              <a:avLst/>
              <a:gdLst>
                <a:gd name="T0" fmla="*/ 17 w 20"/>
                <a:gd name="T1" fmla="*/ 0 h 21"/>
                <a:gd name="T2" fmla="*/ 15 w 20"/>
                <a:gd name="T3" fmla="*/ 1 h 21"/>
                <a:gd name="T4" fmla="*/ 8 w 20"/>
                <a:gd name="T5" fmla="*/ 9 h 21"/>
                <a:gd name="T6" fmla="*/ 1 w 20"/>
                <a:gd name="T7" fmla="*/ 16 h 21"/>
                <a:gd name="T8" fmla="*/ 0 w 20"/>
                <a:gd name="T9" fmla="*/ 20 h 21"/>
                <a:gd name="T10" fmla="*/ 1 w 20"/>
                <a:gd name="T11" fmla="*/ 20 h 21"/>
                <a:gd name="T12" fmla="*/ 2 w 20"/>
                <a:gd name="T13" fmla="*/ 21 h 21"/>
                <a:gd name="T14" fmla="*/ 4 w 20"/>
                <a:gd name="T15" fmla="*/ 20 h 21"/>
                <a:gd name="T16" fmla="*/ 13 w 20"/>
                <a:gd name="T17" fmla="*/ 11 h 21"/>
                <a:gd name="T18" fmla="*/ 19 w 20"/>
                <a:gd name="T19" fmla="*/ 4 h 21"/>
                <a:gd name="T20" fmla="*/ 19 w 20"/>
                <a:gd name="T21" fmla="*/ 1 h 21"/>
                <a:gd name="T22" fmla="*/ 17 w 20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1">
                  <a:moveTo>
                    <a:pt x="17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2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E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7" name="Freeform 97">
              <a:extLst>
                <a:ext uri="{FF2B5EF4-FFF2-40B4-BE49-F238E27FC236}">
                  <a16:creationId xmlns:a16="http://schemas.microsoft.com/office/drawing/2014/main" id="{43F0ADD2-29A6-E894-5475-01BAEDD90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2" y="1988"/>
              <a:ext cx="12" cy="67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28 h 28"/>
                <a:gd name="T4" fmla="*/ 3 w 5"/>
                <a:gd name="T5" fmla="*/ 28 h 28"/>
                <a:gd name="T6" fmla="*/ 0 w 5"/>
                <a:gd name="T7" fmla="*/ 25 h 28"/>
                <a:gd name="T8" fmla="*/ 5 w 5"/>
                <a:gd name="T9" fmla="*/ 0 h 28"/>
                <a:gd name="T10" fmla="*/ 0 w 5"/>
                <a:gd name="T11" fmla="*/ 0 h 28"/>
                <a:gd name="T12" fmla="*/ 0 w 5"/>
                <a:gd name="T13" fmla="*/ 3 h 28"/>
                <a:gd name="T14" fmla="*/ 3 w 5"/>
                <a:gd name="T15" fmla="*/ 0 h 28"/>
                <a:gd name="T16" fmla="*/ 5 w 5"/>
                <a:gd name="T17" fmla="*/ 3 h 28"/>
                <a:gd name="T18" fmla="*/ 5 w 5"/>
                <a:gd name="T19" fmla="*/ 25 h 28"/>
                <a:gd name="T20" fmla="*/ 3 w 5"/>
                <a:gd name="T21" fmla="*/ 28 h 28"/>
                <a:gd name="T22" fmla="*/ 5 w 5"/>
                <a:gd name="T23" fmla="*/ 28 h 28"/>
                <a:gd name="T24" fmla="*/ 5 w 5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0" y="26"/>
                    <a:pt x="0" y="25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4" y="28"/>
                    <a:pt x="3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8E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8" name="Freeform 98">
              <a:extLst>
                <a:ext uri="{FF2B5EF4-FFF2-40B4-BE49-F238E27FC236}">
                  <a16:creationId xmlns:a16="http://schemas.microsoft.com/office/drawing/2014/main" id="{EE5F3BA4-89DA-2744-1E17-D50971CED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988"/>
              <a:ext cx="12" cy="67"/>
            </a:xfrm>
            <a:custGeom>
              <a:avLst/>
              <a:gdLst>
                <a:gd name="T0" fmla="*/ 3 w 5"/>
                <a:gd name="T1" fmla="*/ 0 h 28"/>
                <a:gd name="T2" fmla="*/ 0 w 5"/>
                <a:gd name="T3" fmla="*/ 3 h 28"/>
                <a:gd name="T4" fmla="*/ 0 w 5"/>
                <a:gd name="T5" fmla="*/ 25 h 28"/>
                <a:gd name="T6" fmla="*/ 3 w 5"/>
                <a:gd name="T7" fmla="*/ 28 h 28"/>
                <a:gd name="T8" fmla="*/ 3 w 5"/>
                <a:gd name="T9" fmla="*/ 28 h 28"/>
                <a:gd name="T10" fmla="*/ 5 w 5"/>
                <a:gd name="T11" fmla="*/ 25 h 28"/>
                <a:gd name="T12" fmla="*/ 5 w 5"/>
                <a:gd name="T13" fmla="*/ 3 h 28"/>
                <a:gd name="T14" fmla="*/ 3 w 5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5" y="26"/>
                    <a:pt x="5" y="2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E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4D8E033C-22F6-F9C7-D029-0D76BAE8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402"/>
              <a:ext cx="35" cy="15"/>
            </a:xfrm>
            <a:custGeom>
              <a:avLst/>
              <a:gdLst>
                <a:gd name="T0" fmla="*/ 12 w 15"/>
                <a:gd name="T1" fmla="*/ 0 h 6"/>
                <a:gd name="T2" fmla="*/ 0 w 15"/>
                <a:gd name="T3" fmla="*/ 0 h 6"/>
                <a:gd name="T4" fmla="*/ 0 w 15"/>
                <a:gd name="T5" fmla="*/ 5 h 6"/>
                <a:gd name="T6" fmla="*/ 9 w 15"/>
                <a:gd name="T7" fmla="*/ 5 h 6"/>
                <a:gd name="T8" fmla="*/ 10 w 15"/>
                <a:gd name="T9" fmla="*/ 6 h 6"/>
                <a:gd name="T10" fmla="*/ 12 w 15"/>
                <a:gd name="T11" fmla="*/ 6 h 6"/>
                <a:gd name="T12" fmla="*/ 15 w 15"/>
                <a:gd name="T13" fmla="*/ 3 h 6"/>
                <a:gd name="T14" fmla="*/ 15 w 15"/>
                <a:gd name="T15" fmla="*/ 2 h 6"/>
                <a:gd name="T16" fmla="*/ 12 w 1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5" y="5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576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0" name="Freeform 100">
              <a:extLst>
                <a:ext uri="{FF2B5EF4-FFF2-40B4-BE49-F238E27FC236}">
                  <a16:creationId xmlns:a16="http://schemas.microsoft.com/office/drawing/2014/main" id="{918E9044-26EA-18A7-0F13-26B248E5A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414"/>
              <a:ext cx="26" cy="17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0 w 11"/>
                <a:gd name="T5" fmla="*/ 7 h 7"/>
                <a:gd name="T6" fmla="*/ 9 w 11"/>
                <a:gd name="T7" fmla="*/ 7 h 7"/>
                <a:gd name="T8" fmla="*/ 11 w 11"/>
                <a:gd name="T9" fmla="*/ 4 h 7"/>
                <a:gd name="T10" fmla="*/ 11 w 11"/>
                <a:gd name="T11" fmla="*/ 4 h 7"/>
                <a:gd name="T12" fmla="*/ 11 w 11"/>
                <a:gd name="T13" fmla="*/ 3 h 7"/>
                <a:gd name="T14" fmla="*/ 11 w 11"/>
                <a:gd name="T15" fmla="*/ 3 h 7"/>
                <a:gd name="T16" fmla="*/ 11 w 11"/>
                <a:gd name="T17" fmla="*/ 3 h 7"/>
                <a:gd name="T18" fmla="*/ 11 w 11"/>
                <a:gd name="T19" fmla="*/ 3 h 7"/>
                <a:gd name="T20" fmla="*/ 10 w 11"/>
                <a:gd name="T21" fmla="*/ 1 h 7"/>
                <a:gd name="T22" fmla="*/ 10 w 11"/>
                <a:gd name="T23" fmla="*/ 1 h 7"/>
                <a:gd name="T24" fmla="*/ 9 w 11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</a:path>
              </a:pathLst>
            </a:custGeom>
            <a:solidFill>
              <a:srgbClr val="576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1" name="Freeform 101">
              <a:extLst>
                <a:ext uri="{FF2B5EF4-FFF2-40B4-BE49-F238E27FC236}">
                  <a16:creationId xmlns:a16="http://schemas.microsoft.com/office/drawing/2014/main" id="{BFDCAC32-6401-13CD-3989-BE0B5C259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2" y="2005"/>
              <a:ext cx="33" cy="64"/>
            </a:xfrm>
            <a:custGeom>
              <a:avLst/>
              <a:gdLst>
                <a:gd name="T0" fmla="*/ 9 w 14"/>
                <a:gd name="T1" fmla="*/ 16 h 27"/>
                <a:gd name="T2" fmla="*/ 5 w 14"/>
                <a:gd name="T3" fmla="*/ 25 h 27"/>
                <a:gd name="T4" fmla="*/ 3 w 14"/>
                <a:gd name="T5" fmla="*/ 27 h 27"/>
                <a:gd name="T6" fmla="*/ 2 w 14"/>
                <a:gd name="T7" fmla="*/ 26 h 27"/>
                <a:gd name="T8" fmla="*/ 1 w 14"/>
                <a:gd name="T9" fmla="*/ 23 h 27"/>
                <a:gd name="T10" fmla="*/ 0 w 14"/>
                <a:gd name="T11" fmla="*/ 25 h 27"/>
                <a:gd name="T12" fmla="*/ 4 w 14"/>
                <a:gd name="T13" fmla="*/ 27 h 27"/>
                <a:gd name="T14" fmla="*/ 9 w 14"/>
                <a:gd name="T15" fmla="*/ 16 h 27"/>
                <a:gd name="T16" fmla="*/ 10 w 14"/>
                <a:gd name="T17" fmla="*/ 0 h 27"/>
                <a:gd name="T18" fmla="*/ 5 w 14"/>
                <a:gd name="T19" fmla="*/ 14 h 27"/>
                <a:gd name="T20" fmla="*/ 9 w 14"/>
                <a:gd name="T21" fmla="*/ 3 h 27"/>
                <a:gd name="T22" fmla="*/ 11 w 14"/>
                <a:gd name="T23" fmla="*/ 1 h 27"/>
                <a:gd name="T24" fmla="*/ 12 w 14"/>
                <a:gd name="T25" fmla="*/ 1 h 27"/>
                <a:gd name="T26" fmla="*/ 13 w 14"/>
                <a:gd name="T27" fmla="*/ 5 h 27"/>
                <a:gd name="T28" fmla="*/ 14 w 14"/>
                <a:gd name="T29" fmla="*/ 2 h 27"/>
                <a:gd name="T30" fmla="*/ 10 w 14"/>
                <a:gd name="T3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7">
                  <a:moveTo>
                    <a:pt x="9" y="1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4" y="27"/>
                    <a:pt x="3" y="27"/>
                  </a:cubicBezTo>
                  <a:cubicBezTo>
                    <a:pt x="3" y="27"/>
                    <a:pt x="3" y="27"/>
                    <a:pt x="2" y="26"/>
                  </a:cubicBezTo>
                  <a:cubicBezTo>
                    <a:pt x="1" y="26"/>
                    <a:pt x="0" y="24"/>
                    <a:pt x="1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10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4" y="3"/>
                    <a:pt x="13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E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2" name="Freeform 102">
              <a:extLst>
                <a:ext uri="{FF2B5EF4-FFF2-40B4-BE49-F238E27FC236}">
                  <a16:creationId xmlns:a16="http://schemas.microsoft.com/office/drawing/2014/main" id="{71FB17C4-3C9D-B5A8-C58A-13DB66A1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007"/>
              <a:ext cx="33" cy="62"/>
            </a:xfrm>
            <a:custGeom>
              <a:avLst/>
              <a:gdLst>
                <a:gd name="T0" fmla="*/ 11 w 14"/>
                <a:gd name="T1" fmla="*/ 0 h 26"/>
                <a:gd name="T2" fmla="*/ 9 w 14"/>
                <a:gd name="T3" fmla="*/ 2 h 26"/>
                <a:gd name="T4" fmla="*/ 5 w 14"/>
                <a:gd name="T5" fmla="*/ 13 h 26"/>
                <a:gd name="T6" fmla="*/ 1 w 14"/>
                <a:gd name="T7" fmla="*/ 22 h 26"/>
                <a:gd name="T8" fmla="*/ 2 w 14"/>
                <a:gd name="T9" fmla="*/ 25 h 26"/>
                <a:gd name="T10" fmla="*/ 3 w 14"/>
                <a:gd name="T11" fmla="*/ 26 h 26"/>
                <a:gd name="T12" fmla="*/ 5 w 14"/>
                <a:gd name="T13" fmla="*/ 24 h 26"/>
                <a:gd name="T14" fmla="*/ 9 w 14"/>
                <a:gd name="T15" fmla="*/ 15 h 26"/>
                <a:gd name="T16" fmla="*/ 13 w 14"/>
                <a:gd name="T17" fmla="*/ 4 h 26"/>
                <a:gd name="T18" fmla="*/ 12 w 14"/>
                <a:gd name="T19" fmla="*/ 0 h 26"/>
                <a:gd name="T20" fmla="*/ 11 w 14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5" y="25"/>
                    <a:pt x="5" y="2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rgbClr val="E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3" name="Freeform 103">
              <a:extLst>
                <a:ext uri="{FF2B5EF4-FFF2-40B4-BE49-F238E27FC236}">
                  <a16:creationId xmlns:a16="http://schemas.microsoft.com/office/drawing/2014/main" id="{73AEF03C-712E-1B56-5794-ED9CE74A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383"/>
              <a:ext cx="35" cy="17"/>
            </a:xfrm>
            <a:custGeom>
              <a:avLst/>
              <a:gdLst>
                <a:gd name="T0" fmla="*/ 12 w 15"/>
                <a:gd name="T1" fmla="*/ 0 h 7"/>
                <a:gd name="T2" fmla="*/ 0 w 15"/>
                <a:gd name="T3" fmla="*/ 0 h 7"/>
                <a:gd name="T4" fmla="*/ 0 w 15"/>
                <a:gd name="T5" fmla="*/ 7 h 7"/>
                <a:gd name="T6" fmla="*/ 12 w 15"/>
                <a:gd name="T7" fmla="*/ 7 h 7"/>
                <a:gd name="T8" fmla="*/ 15 w 15"/>
                <a:gd name="T9" fmla="*/ 4 h 7"/>
                <a:gd name="T10" fmla="*/ 15 w 15"/>
                <a:gd name="T11" fmla="*/ 3 h 7"/>
                <a:gd name="T12" fmla="*/ 12 w 1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5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576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4" name="Freeform 104">
              <a:extLst>
                <a:ext uri="{FF2B5EF4-FFF2-40B4-BE49-F238E27FC236}">
                  <a16:creationId xmlns:a16="http://schemas.microsoft.com/office/drawing/2014/main" id="{07B01D32-6768-19DD-D6C1-88C98E8BB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8" y="2112"/>
              <a:ext cx="62" cy="36"/>
            </a:xfrm>
            <a:custGeom>
              <a:avLst/>
              <a:gdLst>
                <a:gd name="T0" fmla="*/ 1 w 26"/>
                <a:gd name="T1" fmla="*/ 13 h 15"/>
                <a:gd name="T2" fmla="*/ 2 w 26"/>
                <a:gd name="T3" fmla="*/ 15 h 15"/>
                <a:gd name="T4" fmla="*/ 4 w 26"/>
                <a:gd name="T5" fmla="*/ 14 h 15"/>
                <a:gd name="T6" fmla="*/ 3 w 26"/>
                <a:gd name="T7" fmla="*/ 14 h 15"/>
                <a:gd name="T8" fmla="*/ 1 w 26"/>
                <a:gd name="T9" fmla="*/ 13 h 15"/>
                <a:gd name="T10" fmla="*/ 2 w 26"/>
                <a:gd name="T11" fmla="*/ 9 h 15"/>
                <a:gd name="T12" fmla="*/ 0 w 26"/>
                <a:gd name="T13" fmla="*/ 10 h 15"/>
                <a:gd name="T14" fmla="*/ 1 w 26"/>
                <a:gd name="T15" fmla="*/ 13 h 15"/>
                <a:gd name="T16" fmla="*/ 2 w 26"/>
                <a:gd name="T17" fmla="*/ 9 h 15"/>
                <a:gd name="T18" fmla="*/ 25 w 26"/>
                <a:gd name="T19" fmla="*/ 2 h 15"/>
                <a:gd name="T20" fmla="*/ 23 w 26"/>
                <a:gd name="T21" fmla="*/ 6 h 15"/>
                <a:gd name="T22" fmla="*/ 15 w 26"/>
                <a:gd name="T23" fmla="*/ 10 h 15"/>
                <a:gd name="T24" fmla="*/ 26 w 26"/>
                <a:gd name="T25" fmla="*/ 5 h 15"/>
                <a:gd name="T26" fmla="*/ 25 w 26"/>
                <a:gd name="T27" fmla="*/ 2 h 15"/>
                <a:gd name="T28" fmla="*/ 24 w 26"/>
                <a:gd name="T29" fmla="*/ 0 h 15"/>
                <a:gd name="T30" fmla="*/ 6 w 26"/>
                <a:gd name="T31" fmla="*/ 8 h 15"/>
                <a:gd name="T32" fmla="*/ 22 w 26"/>
                <a:gd name="T33" fmla="*/ 1 h 15"/>
                <a:gd name="T34" fmla="*/ 23 w 26"/>
                <a:gd name="T35" fmla="*/ 1 h 15"/>
                <a:gd name="T36" fmla="*/ 25 w 26"/>
                <a:gd name="T37" fmla="*/ 2 h 15"/>
                <a:gd name="T38" fmla="*/ 24 w 26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5">
                  <a:moveTo>
                    <a:pt x="1" y="13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1" y="14"/>
                    <a:pt x="1" y="13"/>
                  </a:cubicBezTo>
                  <a:moveTo>
                    <a:pt x="2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1" y="10"/>
                    <a:pt x="2" y="9"/>
                  </a:cubicBezTo>
                  <a:moveTo>
                    <a:pt x="25" y="2"/>
                  </a:moveTo>
                  <a:cubicBezTo>
                    <a:pt x="25" y="4"/>
                    <a:pt x="25" y="5"/>
                    <a:pt x="23" y="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moveTo>
                    <a:pt x="24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8E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id="{08E2FCC6-5A09-6148-FD9B-93F6134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115"/>
              <a:ext cx="59" cy="30"/>
            </a:xfrm>
            <a:custGeom>
              <a:avLst/>
              <a:gdLst>
                <a:gd name="T0" fmla="*/ 23 w 25"/>
                <a:gd name="T1" fmla="*/ 0 h 13"/>
                <a:gd name="T2" fmla="*/ 22 w 25"/>
                <a:gd name="T3" fmla="*/ 0 h 13"/>
                <a:gd name="T4" fmla="*/ 6 w 25"/>
                <a:gd name="T5" fmla="*/ 7 h 13"/>
                <a:gd name="T6" fmla="*/ 2 w 25"/>
                <a:gd name="T7" fmla="*/ 8 h 13"/>
                <a:gd name="T8" fmla="*/ 1 w 25"/>
                <a:gd name="T9" fmla="*/ 12 h 13"/>
                <a:gd name="T10" fmla="*/ 1 w 25"/>
                <a:gd name="T11" fmla="*/ 12 h 13"/>
                <a:gd name="T12" fmla="*/ 3 w 25"/>
                <a:gd name="T13" fmla="*/ 13 h 13"/>
                <a:gd name="T14" fmla="*/ 4 w 25"/>
                <a:gd name="T15" fmla="*/ 13 h 13"/>
                <a:gd name="T16" fmla="*/ 15 w 25"/>
                <a:gd name="T17" fmla="*/ 9 h 13"/>
                <a:gd name="T18" fmla="*/ 23 w 25"/>
                <a:gd name="T19" fmla="*/ 5 h 13"/>
                <a:gd name="T20" fmla="*/ 25 w 25"/>
                <a:gd name="T21" fmla="*/ 1 h 13"/>
                <a:gd name="T22" fmla="*/ 25 w 25"/>
                <a:gd name="T23" fmla="*/ 1 h 13"/>
                <a:gd name="T24" fmla="*/ 23 w 25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4"/>
                    <a:pt x="25" y="3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E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6" name="Freeform 106">
              <a:extLst>
                <a:ext uri="{FF2B5EF4-FFF2-40B4-BE49-F238E27FC236}">
                  <a16:creationId xmlns:a16="http://schemas.microsoft.com/office/drawing/2014/main" id="{AD8A95A5-65D9-57F0-6805-6E85DA417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5" y="2191"/>
              <a:ext cx="62" cy="12"/>
            </a:xfrm>
            <a:custGeom>
              <a:avLst/>
              <a:gdLst>
                <a:gd name="T0" fmla="*/ 0 w 26"/>
                <a:gd name="T1" fmla="*/ 2 h 5"/>
                <a:gd name="T2" fmla="*/ 0 w 26"/>
                <a:gd name="T3" fmla="*/ 5 h 5"/>
                <a:gd name="T4" fmla="*/ 3 w 26"/>
                <a:gd name="T5" fmla="*/ 5 h 5"/>
                <a:gd name="T6" fmla="*/ 0 w 26"/>
                <a:gd name="T7" fmla="*/ 2 h 5"/>
                <a:gd name="T8" fmla="*/ 26 w 26"/>
                <a:gd name="T9" fmla="*/ 0 h 5"/>
                <a:gd name="T10" fmla="*/ 0 w 26"/>
                <a:gd name="T11" fmla="*/ 0 h 5"/>
                <a:gd name="T12" fmla="*/ 0 w 26"/>
                <a:gd name="T13" fmla="*/ 2 h 5"/>
                <a:gd name="T14" fmla="*/ 3 w 26"/>
                <a:gd name="T15" fmla="*/ 0 h 5"/>
                <a:gd name="T16" fmla="*/ 24 w 26"/>
                <a:gd name="T17" fmla="*/ 0 h 5"/>
                <a:gd name="T18" fmla="*/ 26 w 26"/>
                <a:gd name="T19" fmla="*/ 2 h 5"/>
                <a:gd name="T20" fmla="*/ 24 w 26"/>
                <a:gd name="T21" fmla="*/ 5 h 5"/>
                <a:gd name="T22" fmla="*/ 26 w 26"/>
                <a:gd name="T23" fmla="*/ 5 h 5"/>
                <a:gd name="T24" fmla="*/ 26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5" y="5"/>
                    <a:pt x="2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8E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7" name="Freeform 107">
              <a:extLst>
                <a:ext uri="{FF2B5EF4-FFF2-40B4-BE49-F238E27FC236}">
                  <a16:creationId xmlns:a16="http://schemas.microsoft.com/office/drawing/2014/main" id="{AD8D1C8B-70BA-7A82-6B8F-D22A6FC3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191"/>
              <a:ext cx="62" cy="12"/>
            </a:xfrm>
            <a:custGeom>
              <a:avLst/>
              <a:gdLst>
                <a:gd name="T0" fmla="*/ 24 w 26"/>
                <a:gd name="T1" fmla="*/ 0 h 5"/>
                <a:gd name="T2" fmla="*/ 3 w 26"/>
                <a:gd name="T3" fmla="*/ 0 h 5"/>
                <a:gd name="T4" fmla="*/ 0 w 26"/>
                <a:gd name="T5" fmla="*/ 2 h 5"/>
                <a:gd name="T6" fmla="*/ 0 w 26"/>
                <a:gd name="T7" fmla="*/ 2 h 5"/>
                <a:gd name="T8" fmla="*/ 3 w 26"/>
                <a:gd name="T9" fmla="*/ 5 h 5"/>
                <a:gd name="T10" fmla="*/ 24 w 26"/>
                <a:gd name="T11" fmla="*/ 5 h 5"/>
                <a:gd name="T12" fmla="*/ 26 w 26"/>
                <a:gd name="T13" fmla="*/ 2 h 5"/>
                <a:gd name="T14" fmla="*/ 24 w 2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</a:path>
              </a:pathLst>
            </a:custGeom>
            <a:solidFill>
              <a:srgbClr val="E8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id="{03A868EB-52CA-92CE-8239-034F60166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2329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1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79" name="Freeform 109">
              <a:extLst>
                <a:ext uri="{FF2B5EF4-FFF2-40B4-BE49-F238E27FC236}">
                  <a16:creationId xmlns:a16="http://schemas.microsoft.com/office/drawing/2014/main" id="{DF676AEB-162C-AFB3-1788-CF4058286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2" y="2086"/>
              <a:ext cx="107" cy="264"/>
            </a:xfrm>
            <a:custGeom>
              <a:avLst/>
              <a:gdLst>
                <a:gd name="T0" fmla="*/ 8 w 45"/>
                <a:gd name="T1" fmla="*/ 45 h 111"/>
                <a:gd name="T2" fmla="*/ 6 w 45"/>
                <a:gd name="T3" fmla="*/ 48 h 111"/>
                <a:gd name="T4" fmla="*/ 1 w 45"/>
                <a:gd name="T5" fmla="*/ 52 h 111"/>
                <a:gd name="T6" fmla="*/ 0 w 45"/>
                <a:gd name="T7" fmla="*/ 51 h 111"/>
                <a:gd name="T8" fmla="*/ 0 w 45"/>
                <a:gd name="T9" fmla="*/ 110 h 111"/>
                <a:gd name="T10" fmla="*/ 7 w 45"/>
                <a:gd name="T11" fmla="*/ 110 h 111"/>
                <a:gd name="T12" fmla="*/ 18 w 45"/>
                <a:gd name="T13" fmla="*/ 47 h 111"/>
                <a:gd name="T14" fmla="*/ 18 w 45"/>
                <a:gd name="T15" fmla="*/ 48 h 111"/>
                <a:gd name="T16" fmla="*/ 14 w 45"/>
                <a:gd name="T17" fmla="*/ 52 h 111"/>
                <a:gd name="T18" fmla="*/ 10 w 45"/>
                <a:gd name="T19" fmla="*/ 48 h 111"/>
                <a:gd name="T20" fmla="*/ 8 w 45"/>
                <a:gd name="T21" fmla="*/ 45 h 111"/>
                <a:gd name="T22" fmla="*/ 1 w 45"/>
                <a:gd name="T23" fmla="*/ 0 h 111"/>
                <a:gd name="T24" fmla="*/ 1 w 45"/>
                <a:gd name="T25" fmla="*/ 0 h 111"/>
                <a:gd name="T26" fmla="*/ 0 w 45"/>
                <a:gd name="T27" fmla="*/ 0 h 111"/>
                <a:gd name="T28" fmla="*/ 0 w 45"/>
                <a:gd name="T29" fmla="*/ 48 h 111"/>
                <a:gd name="T30" fmla="*/ 1 w 45"/>
                <a:gd name="T31" fmla="*/ 49 h 111"/>
                <a:gd name="T32" fmla="*/ 4 w 45"/>
                <a:gd name="T33" fmla="*/ 47 h 111"/>
                <a:gd name="T34" fmla="*/ 8 w 45"/>
                <a:gd name="T35" fmla="*/ 43 h 111"/>
                <a:gd name="T36" fmla="*/ 12 w 45"/>
                <a:gd name="T37" fmla="*/ 47 h 111"/>
                <a:gd name="T38" fmla="*/ 14 w 45"/>
                <a:gd name="T39" fmla="*/ 49 h 111"/>
                <a:gd name="T40" fmla="*/ 16 w 45"/>
                <a:gd name="T41" fmla="*/ 47 h 111"/>
                <a:gd name="T42" fmla="*/ 20 w 45"/>
                <a:gd name="T43" fmla="*/ 43 h 111"/>
                <a:gd name="T44" fmla="*/ 24 w 45"/>
                <a:gd name="T45" fmla="*/ 47 h 111"/>
                <a:gd name="T46" fmla="*/ 27 w 45"/>
                <a:gd name="T47" fmla="*/ 49 h 111"/>
                <a:gd name="T48" fmla="*/ 28 w 45"/>
                <a:gd name="T49" fmla="*/ 50 h 111"/>
                <a:gd name="T50" fmla="*/ 27 w 45"/>
                <a:gd name="T51" fmla="*/ 52 h 111"/>
                <a:gd name="T52" fmla="*/ 22 w 45"/>
                <a:gd name="T53" fmla="*/ 48 h 111"/>
                <a:gd name="T54" fmla="*/ 21 w 45"/>
                <a:gd name="T55" fmla="*/ 46 h 111"/>
                <a:gd name="T56" fmla="*/ 9 w 45"/>
                <a:gd name="T57" fmla="*/ 110 h 111"/>
                <a:gd name="T58" fmla="*/ 11 w 45"/>
                <a:gd name="T59" fmla="*/ 110 h 111"/>
                <a:gd name="T60" fmla="*/ 13 w 45"/>
                <a:gd name="T61" fmla="*/ 111 h 111"/>
                <a:gd name="T62" fmla="*/ 19 w 45"/>
                <a:gd name="T63" fmla="*/ 103 h 111"/>
                <a:gd name="T64" fmla="*/ 19 w 45"/>
                <a:gd name="T65" fmla="*/ 103 h 111"/>
                <a:gd name="T66" fmla="*/ 19 w 45"/>
                <a:gd name="T67" fmla="*/ 103 h 111"/>
                <a:gd name="T68" fmla="*/ 19 w 45"/>
                <a:gd name="T69" fmla="*/ 103 h 111"/>
                <a:gd name="T70" fmla="*/ 19 w 45"/>
                <a:gd name="T71" fmla="*/ 103 h 111"/>
                <a:gd name="T72" fmla="*/ 19 w 45"/>
                <a:gd name="T73" fmla="*/ 102 h 111"/>
                <a:gd name="T74" fmla="*/ 19 w 45"/>
                <a:gd name="T75" fmla="*/ 102 h 111"/>
                <a:gd name="T76" fmla="*/ 19 w 45"/>
                <a:gd name="T77" fmla="*/ 102 h 111"/>
                <a:gd name="T78" fmla="*/ 19 w 45"/>
                <a:gd name="T79" fmla="*/ 102 h 111"/>
                <a:gd name="T80" fmla="*/ 19 w 45"/>
                <a:gd name="T81" fmla="*/ 102 h 111"/>
                <a:gd name="T82" fmla="*/ 19 w 45"/>
                <a:gd name="T83" fmla="*/ 102 h 111"/>
                <a:gd name="T84" fmla="*/ 19 w 45"/>
                <a:gd name="T85" fmla="*/ 96 h 111"/>
                <a:gd name="T86" fmla="*/ 27 w 45"/>
                <a:gd name="T87" fmla="*/ 80 h 111"/>
                <a:gd name="T88" fmla="*/ 45 w 45"/>
                <a:gd name="T89" fmla="*/ 45 h 111"/>
                <a:gd name="T90" fmla="*/ 1 w 45"/>
                <a:gd name="T9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111">
                  <a:moveTo>
                    <a:pt x="8" y="45"/>
                  </a:moveTo>
                  <a:cubicBezTo>
                    <a:pt x="7" y="45"/>
                    <a:pt x="6" y="46"/>
                    <a:pt x="6" y="48"/>
                  </a:cubicBezTo>
                  <a:cubicBezTo>
                    <a:pt x="5" y="49"/>
                    <a:pt x="4" y="52"/>
                    <a:pt x="1" y="52"/>
                  </a:cubicBezTo>
                  <a:cubicBezTo>
                    <a:pt x="1" y="52"/>
                    <a:pt x="1" y="52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9"/>
                    <a:pt x="16" y="52"/>
                    <a:pt x="14" y="52"/>
                  </a:cubicBezTo>
                  <a:cubicBezTo>
                    <a:pt x="12" y="52"/>
                    <a:pt x="11" y="49"/>
                    <a:pt x="10" y="48"/>
                  </a:cubicBezTo>
                  <a:cubicBezTo>
                    <a:pt x="9" y="46"/>
                    <a:pt x="9" y="45"/>
                    <a:pt x="8" y="4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3" y="48"/>
                    <a:pt x="4" y="47"/>
                  </a:cubicBezTo>
                  <a:cubicBezTo>
                    <a:pt x="4" y="45"/>
                    <a:pt x="5" y="43"/>
                    <a:pt x="8" y="43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5" y="49"/>
                    <a:pt x="15" y="48"/>
                    <a:pt x="16" y="47"/>
                  </a:cubicBezTo>
                  <a:cubicBezTo>
                    <a:pt x="17" y="45"/>
                    <a:pt x="18" y="43"/>
                    <a:pt x="20" y="43"/>
                  </a:cubicBezTo>
                  <a:cubicBezTo>
                    <a:pt x="23" y="43"/>
                    <a:pt x="24" y="45"/>
                    <a:pt x="24" y="47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7" y="49"/>
                    <a:pt x="28" y="50"/>
                    <a:pt x="28" y="50"/>
                  </a:cubicBezTo>
                  <a:cubicBezTo>
                    <a:pt x="28" y="51"/>
                    <a:pt x="27" y="52"/>
                    <a:pt x="27" y="52"/>
                  </a:cubicBezTo>
                  <a:cubicBezTo>
                    <a:pt x="24" y="52"/>
                    <a:pt x="23" y="49"/>
                    <a:pt x="22" y="48"/>
                  </a:cubicBezTo>
                  <a:cubicBezTo>
                    <a:pt x="22" y="47"/>
                    <a:pt x="22" y="46"/>
                    <a:pt x="21" y="46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2" y="110"/>
                    <a:pt x="12" y="110"/>
                    <a:pt x="13" y="111"/>
                  </a:cubicBezTo>
                  <a:cubicBezTo>
                    <a:pt x="16" y="109"/>
                    <a:pt x="18" y="106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2"/>
                    <a:pt x="19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9" y="91"/>
                    <a:pt x="23" y="83"/>
                    <a:pt x="27" y="80"/>
                  </a:cubicBezTo>
                  <a:cubicBezTo>
                    <a:pt x="27" y="80"/>
                    <a:pt x="45" y="64"/>
                    <a:pt x="45" y="45"/>
                  </a:cubicBezTo>
                  <a:cubicBezTo>
                    <a:pt x="45" y="20"/>
                    <a:pt x="25" y="0"/>
                    <a:pt x="1" y="0"/>
                  </a:cubicBezTo>
                </a:path>
              </a:pathLst>
            </a:custGeom>
            <a:solidFill>
              <a:srgbClr val="E1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0" name="Freeform 110">
              <a:extLst>
                <a:ext uri="{FF2B5EF4-FFF2-40B4-BE49-F238E27FC236}">
                  <a16:creationId xmlns:a16="http://schemas.microsoft.com/office/drawing/2014/main" id="{F4B51FDF-8EFF-D02D-68A3-671AB4E4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188"/>
              <a:ext cx="66" cy="160"/>
            </a:xfrm>
            <a:custGeom>
              <a:avLst/>
              <a:gdLst>
                <a:gd name="T0" fmla="*/ 20 w 28"/>
                <a:gd name="T1" fmla="*/ 0 h 67"/>
                <a:gd name="T2" fmla="*/ 16 w 28"/>
                <a:gd name="T3" fmla="*/ 4 h 67"/>
                <a:gd name="T4" fmla="*/ 14 w 28"/>
                <a:gd name="T5" fmla="*/ 6 h 67"/>
                <a:gd name="T6" fmla="*/ 12 w 28"/>
                <a:gd name="T7" fmla="*/ 4 h 67"/>
                <a:gd name="T8" fmla="*/ 8 w 28"/>
                <a:gd name="T9" fmla="*/ 0 h 67"/>
                <a:gd name="T10" fmla="*/ 4 w 28"/>
                <a:gd name="T11" fmla="*/ 4 h 67"/>
                <a:gd name="T12" fmla="*/ 1 w 28"/>
                <a:gd name="T13" fmla="*/ 6 h 67"/>
                <a:gd name="T14" fmla="*/ 0 w 28"/>
                <a:gd name="T15" fmla="*/ 5 h 67"/>
                <a:gd name="T16" fmla="*/ 0 w 28"/>
                <a:gd name="T17" fmla="*/ 8 h 67"/>
                <a:gd name="T18" fmla="*/ 1 w 28"/>
                <a:gd name="T19" fmla="*/ 9 h 67"/>
                <a:gd name="T20" fmla="*/ 6 w 28"/>
                <a:gd name="T21" fmla="*/ 5 h 67"/>
                <a:gd name="T22" fmla="*/ 8 w 28"/>
                <a:gd name="T23" fmla="*/ 2 h 67"/>
                <a:gd name="T24" fmla="*/ 10 w 28"/>
                <a:gd name="T25" fmla="*/ 5 h 67"/>
                <a:gd name="T26" fmla="*/ 14 w 28"/>
                <a:gd name="T27" fmla="*/ 9 h 67"/>
                <a:gd name="T28" fmla="*/ 18 w 28"/>
                <a:gd name="T29" fmla="*/ 5 h 67"/>
                <a:gd name="T30" fmla="*/ 18 w 28"/>
                <a:gd name="T31" fmla="*/ 4 h 67"/>
                <a:gd name="T32" fmla="*/ 7 w 28"/>
                <a:gd name="T33" fmla="*/ 67 h 67"/>
                <a:gd name="T34" fmla="*/ 9 w 28"/>
                <a:gd name="T35" fmla="*/ 67 h 67"/>
                <a:gd name="T36" fmla="*/ 21 w 28"/>
                <a:gd name="T37" fmla="*/ 3 h 67"/>
                <a:gd name="T38" fmla="*/ 22 w 28"/>
                <a:gd name="T39" fmla="*/ 5 h 67"/>
                <a:gd name="T40" fmla="*/ 27 w 28"/>
                <a:gd name="T41" fmla="*/ 9 h 67"/>
                <a:gd name="T42" fmla="*/ 28 w 28"/>
                <a:gd name="T43" fmla="*/ 7 h 67"/>
                <a:gd name="T44" fmla="*/ 27 w 28"/>
                <a:gd name="T45" fmla="*/ 6 h 67"/>
                <a:gd name="T46" fmla="*/ 24 w 28"/>
                <a:gd name="T47" fmla="*/ 4 h 67"/>
                <a:gd name="T48" fmla="*/ 20 w 28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67">
                  <a:moveTo>
                    <a:pt x="20" y="0"/>
                  </a:moveTo>
                  <a:cubicBezTo>
                    <a:pt x="18" y="0"/>
                    <a:pt x="17" y="2"/>
                    <a:pt x="16" y="4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5" y="0"/>
                    <a:pt x="4" y="2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2"/>
                    <a:pt x="9" y="3"/>
                    <a:pt x="10" y="5"/>
                  </a:cubicBezTo>
                  <a:cubicBezTo>
                    <a:pt x="11" y="6"/>
                    <a:pt x="12" y="9"/>
                    <a:pt x="14" y="9"/>
                  </a:cubicBezTo>
                  <a:cubicBezTo>
                    <a:pt x="16" y="9"/>
                    <a:pt x="17" y="6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4" y="9"/>
                    <a:pt x="27" y="9"/>
                  </a:cubicBezTo>
                  <a:cubicBezTo>
                    <a:pt x="27" y="9"/>
                    <a:pt x="28" y="8"/>
                    <a:pt x="28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6" y="6"/>
                    <a:pt x="25" y="5"/>
                    <a:pt x="24" y="4"/>
                  </a:cubicBezTo>
                  <a:cubicBezTo>
                    <a:pt x="24" y="2"/>
                    <a:pt x="23" y="0"/>
                    <a:pt x="20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id="{AEEBDCCE-4613-21C9-B13A-196A83D27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7" y="23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FFDB850C-AB89-96EF-6593-87A40146F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348"/>
              <a:ext cx="35" cy="16"/>
            </a:xfrm>
            <a:custGeom>
              <a:avLst/>
              <a:gdLst>
                <a:gd name="T0" fmla="*/ 11 w 15"/>
                <a:gd name="T1" fmla="*/ 0 h 7"/>
                <a:gd name="T2" fmla="*/ 9 w 15"/>
                <a:gd name="T3" fmla="*/ 0 h 7"/>
                <a:gd name="T4" fmla="*/ 7 w 15"/>
                <a:gd name="T5" fmla="*/ 0 h 7"/>
                <a:gd name="T6" fmla="*/ 0 w 15"/>
                <a:gd name="T7" fmla="*/ 0 h 7"/>
                <a:gd name="T8" fmla="*/ 0 w 15"/>
                <a:gd name="T9" fmla="*/ 7 h 7"/>
                <a:gd name="T10" fmla="*/ 11 w 15"/>
                <a:gd name="T11" fmla="*/ 7 h 7"/>
                <a:gd name="T12" fmla="*/ 15 w 15"/>
                <a:gd name="T13" fmla="*/ 4 h 7"/>
                <a:gd name="T14" fmla="*/ 15 w 15"/>
                <a:gd name="T15" fmla="*/ 3 h 7"/>
                <a:gd name="T16" fmla="*/ 15 w 15"/>
                <a:gd name="T17" fmla="*/ 3 h 7"/>
                <a:gd name="T18" fmla="*/ 15 w 15"/>
                <a:gd name="T19" fmla="*/ 3 h 7"/>
                <a:gd name="T20" fmla="*/ 15 w 15"/>
                <a:gd name="T21" fmla="*/ 3 h 7"/>
                <a:gd name="T22" fmla="*/ 15 w 15"/>
                <a:gd name="T23" fmla="*/ 3 h 7"/>
                <a:gd name="T24" fmla="*/ 15 w 15"/>
                <a:gd name="T25" fmla="*/ 3 h 7"/>
                <a:gd name="T26" fmla="*/ 15 w 15"/>
                <a:gd name="T27" fmla="*/ 3 h 7"/>
                <a:gd name="T28" fmla="*/ 15 w 15"/>
                <a:gd name="T29" fmla="*/ 3 h 7"/>
                <a:gd name="T30" fmla="*/ 13 w 15"/>
                <a:gd name="T31" fmla="*/ 1 h 7"/>
                <a:gd name="T32" fmla="*/ 13 w 15"/>
                <a:gd name="T33" fmla="*/ 1 h 7"/>
                <a:gd name="T34" fmla="*/ 11 w 15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5" y="5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rgbClr val="5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:a16="http://schemas.microsoft.com/office/drawing/2014/main" id="{AAD81498-4E9F-A977-00DE-8830159A5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367"/>
              <a:ext cx="35" cy="14"/>
            </a:xfrm>
            <a:custGeom>
              <a:avLst/>
              <a:gdLst>
                <a:gd name="T0" fmla="*/ 12 w 15"/>
                <a:gd name="T1" fmla="*/ 0 h 6"/>
                <a:gd name="T2" fmla="*/ 0 w 15"/>
                <a:gd name="T3" fmla="*/ 0 h 6"/>
                <a:gd name="T4" fmla="*/ 0 w 15"/>
                <a:gd name="T5" fmla="*/ 6 h 6"/>
                <a:gd name="T6" fmla="*/ 12 w 15"/>
                <a:gd name="T7" fmla="*/ 6 h 6"/>
                <a:gd name="T8" fmla="*/ 15 w 15"/>
                <a:gd name="T9" fmla="*/ 3 h 6"/>
                <a:gd name="T10" fmla="*/ 15 w 15"/>
                <a:gd name="T11" fmla="*/ 3 h 6"/>
                <a:gd name="T12" fmla="*/ 13 w 15"/>
                <a:gd name="T13" fmla="*/ 0 h 6"/>
                <a:gd name="T14" fmla="*/ 12 w 1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1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rgbClr val="576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:a16="http://schemas.microsoft.com/office/drawing/2014/main" id="{D58038F2-D5AE-9A3B-3951-F7A68A542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203"/>
              <a:ext cx="62" cy="26"/>
            </a:xfrm>
            <a:custGeom>
              <a:avLst/>
              <a:gdLst>
                <a:gd name="T0" fmla="*/ 24 w 26"/>
                <a:gd name="T1" fmla="*/ 3 h 11"/>
                <a:gd name="T2" fmla="*/ 23 w 26"/>
                <a:gd name="T3" fmla="*/ 5 h 11"/>
                <a:gd name="T4" fmla="*/ 22 w 26"/>
                <a:gd name="T5" fmla="*/ 5 h 11"/>
                <a:gd name="T6" fmla="*/ 20 w 26"/>
                <a:gd name="T7" fmla="*/ 6 h 11"/>
                <a:gd name="T8" fmla="*/ 20 w 26"/>
                <a:gd name="T9" fmla="*/ 6 h 11"/>
                <a:gd name="T10" fmla="*/ 18 w 26"/>
                <a:gd name="T11" fmla="*/ 8 h 11"/>
                <a:gd name="T12" fmla="*/ 17 w 26"/>
                <a:gd name="T13" fmla="*/ 8 h 11"/>
                <a:gd name="T14" fmla="*/ 15 w 26"/>
                <a:gd name="T15" fmla="*/ 9 h 11"/>
                <a:gd name="T16" fmla="*/ 14 w 26"/>
                <a:gd name="T17" fmla="*/ 9 h 11"/>
                <a:gd name="T18" fmla="*/ 12 w 26"/>
                <a:gd name="T19" fmla="*/ 9 h 11"/>
                <a:gd name="T20" fmla="*/ 11 w 26"/>
                <a:gd name="T21" fmla="*/ 10 h 11"/>
                <a:gd name="T22" fmla="*/ 8 w 26"/>
                <a:gd name="T23" fmla="*/ 10 h 11"/>
                <a:gd name="T24" fmla="*/ 8 w 26"/>
                <a:gd name="T25" fmla="*/ 10 h 11"/>
                <a:gd name="T26" fmla="*/ 4 w 26"/>
                <a:gd name="T27" fmla="*/ 11 h 11"/>
                <a:gd name="T28" fmla="*/ 3 w 26"/>
                <a:gd name="T29" fmla="*/ 11 h 11"/>
                <a:gd name="T30" fmla="*/ 0 w 26"/>
                <a:gd name="T31" fmla="*/ 11 h 11"/>
                <a:gd name="T32" fmla="*/ 0 w 26"/>
                <a:gd name="T33" fmla="*/ 11 h 11"/>
                <a:gd name="T34" fmla="*/ 0 w 26"/>
                <a:gd name="T35" fmla="*/ 11 h 11"/>
                <a:gd name="T36" fmla="*/ 0 w 26"/>
                <a:gd name="T37" fmla="*/ 11 h 11"/>
                <a:gd name="T38" fmla="*/ 0 w 26"/>
                <a:gd name="T39" fmla="*/ 11 h 11"/>
                <a:gd name="T40" fmla="*/ 0 w 26"/>
                <a:gd name="T41" fmla="*/ 11 h 11"/>
                <a:gd name="T42" fmla="*/ 0 w 26"/>
                <a:gd name="T43" fmla="*/ 11 h 11"/>
                <a:gd name="T44" fmla="*/ 1 w 26"/>
                <a:gd name="T45" fmla="*/ 11 h 11"/>
                <a:gd name="T46" fmla="*/ 1 w 26"/>
                <a:gd name="T47" fmla="*/ 11 h 11"/>
                <a:gd name="T48" fmla="*/ 1 w 26"/>
                <a:gd name="T49" fmla="*/ 11 h 11"/>
                <a:gd name="T50" fmla="*/ 1 w 26"/>
                <a:gd name="T51" fmla="*/ 11 h 11"/>
                <a:gd name="T52" fmla="*/ 10 w 26"/>
                <a:gd name="T53" fmla="*/ 10 h 11"/>
                <a:gd name="T54" fmla="*/ 10 w 26"/>
                <a:gd name="T55" fmla="*/ 10 h 11"/>
                <a:gd name="T56" fmla="*/ 20 w 26"/>
                <a:gd name="T57" fmla="*/ 6 h 11"/>
                <a:gd name="T58" fmla="*/ 20 w 26"/>
                <a:gd name="T59" fmla="*/ 6 h 11"/>
                <a:gd name="T60" fmla="*/ 24 w 26"/>
                <a:gd name="T61" fmla="*/ 3 h 11"/>
                <a:gd name="T62" fmla="*/ 26 w 26"/>
                <a:gd name="T63" fmla="*/ 0 h 11"/>
                <a:gd name="T64" fmla="*/ 24 w 26"/>
                <a:gd name="T65" fmla="*/ 3 h 11"/>
                <a:gd name="T66" fmla="*/ 24 w 26"/>
                <a:gd name="T67" fmla="*/ 3 h 11"/>
                <a:gd name="T68" fmla="*/ 24 w 26"/>
                <a:gd name="T69" fmla="*/ 3 h 11"/>
                <a:gd name="T70" fmla="*/ 26 w 26"/>
                <a:gd name="T71" fmla="*/ 0 h 11"/>
                <a:gd name="T72" fmla="*/ 26 w 26"/>
                <a:gd name="T73" fmla="*/ 0 h 11"/>
                <a:gd name="T74" fmla="*/ 26 w 26"/>
                <a:gd name="T75" fmla="*/ 0 h 11"/>
                <a:gd name="T76" fmla="*/ 26 w 26"/>
                <a:gd name="T7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11">
                  <a:moveTo>
                    <a:pt x="24" y="3"/>
                  </a:moveTo>
                  <a:cubicBezTo>
                    <a:pt x="24" y="4"/>
                    <a:pt x="23" y="4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7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9"/>
                    <a:pt x="18" y="8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6"/>
                    <a:pt x="23" y="5"/>
                    <a:pt x="24" y="3"/>
                  </a:cubicBezTo>
                  <a:moveTo>
                    <a:pt x="26" y="0"/>
                  </a:moveTo>
                  <a:cubicBezTo>
                    <a:pt x="25" y="1"/>
                    <a:pt x="25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2"/>
                    <a:pt x="25" y="1"/>
                    <a:pt x="26" y="0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:a16="http://schemas.microsoft.com/office/drawing/2014/main" id="{E4E9F9F2-CB61-F7CF-F868-B606CA3B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862"/>
              <a:ext cx="50" cy="24"/>
            </a:xfrm>
            <a:custGeom>
              <a:avLst/>
              <a:gdLst>
                <a:gd name="T0" fmla="*/ 10 w 21"/>
                <a:gd name="T1" fmla="*/ 0 h 10"/>
                <a:gd name="T2" fmla="*/ 0 w 21"/>
                <a:gd name="T3" fmla="*/ 2 h 10"/>
                <a:gd name="T4" fmla="*/ 0 w 21"/>
                <a:gd name="T5" fmla="*/ 10 h 10"/>
                <a:gd name="T6" fmla="*/ 21 w 21"/>
                <a:gd name="T7" fmla="*/ 4 h 10"/>
                <a:gd name="T8" fmla="*/ 10 w 21"/>
                <a:gd name="T9" fmla="*/ 4 h 10"/>
                <a:gd name="T10" fmla="*/ 10 w 2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0"/>
                  </a:moveTo>
                  <a:cubicBezTo>
                    <a:pt x="7" y="1"/>
                    <a:pt x="3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17" y="8"/>
                    <a:pt x="2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17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:a16="http://schemas.microsoft.com/office/drawing/2014/main" id="{E26497EC-8C6B-7715-E678-BCD1C010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859"/>
              <a:ext cx="24" cy="8"/>
            </a:xfrm>
            <a:custGeom>
              <a:avLst/>
              <a:gdLst>
                <a:gd name="T0" fmla="*/ 10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3 h 3"/>
                <a:gd name="T8" fmla="*/ 10 w 10"/>
                <a:gd name="T9" fmla="*/ 1 h 3"/>
                <a:gd name="T10" fmla="*/ 1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7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28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71CBED73-9839-B262-9E65-1848A4A7C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1" y="2217"/>
              <a:ext cx="425" cy="654"/>
            </a:xfrm>
            <a:custGeom>
              <a:avLst/>
              <a:gdLst>
                <a:gd name="T0" fmla="*/ 24 w 179"/>
                <a:gd name="T1" fmla="*/ 270 h 275"/>
                <a:gd name="T2" fmla="*/ 0 w 179"/>
                <a:gd name="T3" fmla="*/ 270 h 275"/>
                <a:gd name="T4" fmla="*/ 0 w 179"/>
                <a:gd name="T5" fmla="*/ 271 h 275"/>
                <a:gd name="T6" fmla="*/ 0 w 179"/>
                <a:gd name="T7" fmla="*/ 275 h 275"/>
                <a:gd name="T8" fmla="*/ 11 w 179"/>
                <a:gd name="T9" fmla="*/ 275 h 275"/>
                <a:gd name="T10" fmla="*/ 11 w 179"/>
                <a:gd name="T11" fmla="*/ 275 h 275"/>
                <a:gd name="T12" fmla="*/ 24 w 179"/>
                <a:gd name="T13" fmla="*/ 275 h 275"/>
                <a:gd name="T14" fmla="*/ 24 w 179"/>
                <a:gd name="T15" fmla="*/ 270 h 275"/>
                <a:gd name="T16" fmla="*/ 10 w 179"/>
                <a:gd name="T17" fmla="*/ 0 h 275"/>
                <a:gd name="T18" fmla="*/ 10 w 179"/>
                <a:gd name="T19" fmla="*/ 0 h 275"/>
                <a:gd name="T20" fmla="*/ 0 w 179"/>
                <a:gd name="T21" fmla="*/ 4 h 275"/>
                <a:gd name="T22" fmla="*/ 0 w 179"/>
                <a:gd name="T23" fmla="*/ 4 h 275"/>
                <a:gd name="T24" fmla="*/ 10 w 179"/>
                <a:gd name="T25" fmla="*/ 0 h 275"/>
                <a:gd name="T26" fmla="*/ 179 w 179"/>
                <a:gd name="T27" fmla="*/ 0 h 275"/>
                <a:gd name="T28" fmla="*/ 172 w 179"/>
                <a:gd name="T29" fmla="*/ 0 h 275"/>
                <a:gd name="T30" fmla="*/ 172 w 179"/>
                <a:gd name="T31" fmla="*/ 162 h 275"/>
                <a:gd name="T32" fmla="*/ 179 w 179"/>
                <a:gd name="T33" fmla="*/ 175 h 275"/>
                <a:gd name="T34" fmla="*/ 179 w 179"/>
                <a:gd name="T3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275">
                  <a:moveTo>
                    <a:pt x="24" y="270"/>
                  </a:moveTo>
                  <a:cubicBezTo>
                    <a:pt x="0" y="270"/>
                    <a:pt x="0" y="270"/>
                    <a:pt x="0" y="270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24" y="275"/>
                    <a:pt x="24" y="275"/>
                    <a:pt x="24" y="275"/>
                  </a:cubicBezTo>
                  <a:cubicBezTo>
                    <a:pt x="24" y="270"/>
                    <a:pt x="24" y="270"/>
                    <a:pt x="24" y="27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2"/>
                    <a:pt x="10" y="0"/>
                  </a:cubicBezTo>
                  <a:moveTo>
                    <a:pt x="179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6" y="166"/>
                    <a:pt x="178" y="170"/>
                    <a:pt x="179" y="175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solidFill>
              <a:srgbClr val="17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27E1553B-0391-ED78-975B-010314045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210"/>
              <a:ext cx="433" cy="649"/>
            </a:xfrm>
            <a:custGeom>
              <a:avLst/>
              <a:gdLst>
                <a:gd name="T0" fmla="*/ 34 w 182"/>
                <a:gd name="T1" fmla="*/ 267 h 273"/>
                <a:gd name="T2" fmla="*/ 2 w 182"/>
                <a:gd name="T3" fmla="*/ 267 h 273"/>
                <a:gd name="T4" fmla="*/ 0 w 182"/>
                <a:gd name="T5" fmla="*/ 267 h 273"/>
                <a:gd name="T6" fmla="*/ 0 w 182"/>
                <a:gd name="T7" fmla="*/ 273 h 273"/>
                <a:gd name="T8" fmla="*/ 0 w 182"/>
                <a:gd name="T9" fmla="*/ 273 h 273"/>
                <a:gd name="T10" fmla="*/ 2 w 182"/>
                <a:gd name="T11" fmla="*/ 273 h 273"/>
                <a:gd name="T12" fmla="*/ 10 w 182"/>
                <a:gd name="T13" fmla="*/ 273 h 273"/>
                <a:gd name="T14" fmla="*/ 34 w 182"/>
                <a:gd name="T15" fmla="*/ 273 h 273"/>
                <a:gd name="T16" fmla="*/ 34 w 182"/>
                <a:gd name="T17" fmla="*/ 267 h 273"/>
                <a:gd name="T18" fmla="*/ 0 w 182"/>
                <a:gd name="T19" fmla="*/ 8 h 273"/>
                <a:gd name="T20" fmla="*/ 0 w 182"/>
                <a:gd name="T21" fmla="*/ 8 h 273"/>
                <a:gd name="T22" fmla="*/ 0 w 182"/>
                <a:gd name="T23" fmla="*/ 8 h 273"/>
                <a:gd name="T24" fmla="*/ 0 w 182"/>
                <a:gd name="T25" fmla="*/ 8 h 273"/>
                <a:gd name="T26" fmla="*/ 1 w 182"/>
                <a:gd name="T27" fmla="*/ 8 h 273"/>
                <a:gd name="T28" fmla="*/ 0 w 182"/>
                <a:gd name="T29" fmla="*/ 8 h 273"/>
                <a:gd name="T30" fmla="*/ 1 w 182"/>
                <a:gd name="T31" fmla="*/ 8 h 273"/>
                <a:gd name="T32" fmla="*/ 1 w 182"/>
                <a:gd name="T33" fmla="*/ 8 h 273"/>
                <a:gd name="T34" fmla="*/ 1 w 182"/>
                <a:gd name="T35" fmla="*/ 8 h 273"/>
                <a:gd name="T36" fmla="*/ 1 w 182"/>
                <a:gd name="T37" fmla="*/ 8 h 273"/>
                <a:gd name="T38" fmla="*/ 24 w 182"/>
                <a:gd name="T39" fmla="*/ 0 h 273"/>
                <a:gd name="T40" fmla="*/ 24 w 182"/>
                <a:gd name="T41" fmla="*/ 0 h 273"/>
                <a:gd name="T42" fmla="*/ 24 w 182"/>
                <a:gd name="T43" fmla="*/ 0 h 273"/>
                <a:gd name="T44" fmla="*/ 24 w 182"/>
                <a:gd name="T45" fmla="*/ 0 h 273"/>
                <a:gd name="T46" fmla="*/ 20 w 182"/>
                <a:gd name="T47" fmla="*/ 3 h 273"/>
                <a:gd name="T48" fmla="*/ 10 w 182"/>
                <a:gd name="T49" fmla="*/ 7 h 273"/>
                <a:gd name="T50" fmla="*/ 1 w 182"/>
                <a:gd name="T51" fmla="*/ 8 h 273"/>
                <a:gd name="T52" fmla="*/ 24 w 182"/>
                <a:gd name="T53" fmla="*/ 0 h 273"/>
                <a:gd name="T54" fmla="*/ 182 w 182"/>
                <a:gd name="T55" fmla="*/ 0 h 273"/>
                <a:gd name="T56" fmla="*/ 173 w 182"/>
                <a:gd name="T57" fmla="*/ 0 h 273"/>
                <a:gd name="T58" fmla="*/ 173 w 182"/>
                <a:gd name="T59" fmla="*/ 161 h 273"/>
                <a:gd name="T60" fmla="*/ 179 w 182"/>
                <a:gd name="T61" fmla="*/ 163 h 273"/>
                <a:gd name="T62" fmla="*/ 179 w 182"/>
                <a:gd name="T63" fmla="*/ 163 h 273"/>
                <a:gd name="T64" fmla="*/ 179 w 182"/>
                <a:gd name="T65" fmla="*/ 163 h 273"/>
                <a:gd name="T66" fmla="*/ 179 w 182"/>
                <a:gd name="T67" fmla="*/ 163 h 273"/>
                <a:gd name="T68" fmla="*/ 179 w 182"/>
                <a:gd name="T69" fmla="*/ 163 h 273"/>
                <a:gd name="T70" fmla="*/ 179 w 182"/>
                <a:gd name="T71" fmla="*/ 163 h 273"/>
                <a:gd name="T72" fmla="*/ 179 w 182"/>
                <a:gd name="T73" fmla="*/ 163 h 273"/>
                <a:gd name="T74" fmla="*/ 179 w 182"/>
                <a:gd name="T75" fmla="*/ 163 h 273"/>
                <a:gd name="T76" fmla="*/ 179 w 182"/>
                <a:gd name="T77" fmla="*/ 163 h 273"/>
                <a:gd name="T78" fmla="*/ 182 w 182"/>
                <a:gd name="T79" fmla="*/ 165 h 273"/>
                <a:gd name="T80" fmla="*/ 182 w 182"/>
                <a:gd name="T81" fmla="*/ 3 h 273"/>
                <a:gd name="T82" fmla="*/ 182 w 182"/>
                <a:gd name="T8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273">
                  <a:moveTo>
                    <a:pt x="34" y="267"/>
                  </a:moveTo>
                  <a:cubicBezTo>
                    <a:pt x="2" y="267"/>
                    <a:pt x="2" y="267"/>
                    <a:pt x="2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" y="273"/>
                    <a:pt x="2" y="273"/>
                    <a:pt x="2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4" y="267"/>
                    <a:pt x="34" y="267"/>
                    <a:pt x="34" y="267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2" y="3"/>
                    <a:pt x="20" y="3"/>
                  </a:cubicBezTo>
                  <a:cubicBezTo>
                    <a:pt x="18" y="5"/>
                    <a:pt x="14" y="6"/>
                    <a:pt x="10" y="7"/>
                  </a:cubicBezTo>
                  <a:cubicBezTo>
                    <a:pt x="7" y="7"/>
                    <a:pt x="4" y="8"/>
                    <a:pt x="1" y="8"/>
                  </a:cubicBezTo>
                  <a:cubicBezTo>
                    <a:pt x="12" y="8"/>
                    <a:pt x="21" y="5"/>
                    <a:pt x="24" y="0"/>
                  </a:cubicBezTo>
                  <a:moveTo>
                    <a:pt x="182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75" y="161"/>
                    <a:pt x="177" y="162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80" y="164"/>
                    <a:pt x="181" y="164"/>
                    <a:pt x="182" y="16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928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C6F7E43D-EF3F-27AE-D48A-02C76EA3C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203"/>
              <a:ext cx="411" cy="642"/>
            </a:xfrm>
            <a:custGeom>
              <a:avLst/>
              <a:gdLst>
                <a:gd name="T0" fmla="*/ 9 w 173"/>
                <a:gd name="T1" fmla="*/ 138 h 270"/>
                <a:gd name="T2" fmla="*/ 159 w 173"/>
                <a:gd name="T3" fmla="*/ 144 h 270"/>
                <a:gd name="T4" fmla="*/ 9 w 173"/>
                <a:gd name="T5" fmla="*/ 123 h 270"/>
                <a:gd name="T6" fmla="*/ 159 w 173"/>
                <a:gd name="T7" fmla="*/ 116 h 270"/>
                <a:gd name="T8" fmla="*/ 9 w 173"/>
                <a:gd name="T9" fmla="*/ 123 h 270"/>
                <a:gd name="T10" fmla="*/ 9 w 173"/>
                <a:gd name="T11" fmla="*/ 93 h 270"/>
                <a:gd name="T12" fmla="*/ 159 w 173"/>
                <a:gd name="T13" fmla="*/ 99 h 270"/>
                <a:gd name="T14" fmla="*/ 9 w 173"/>
                <a:gd name="T15" fmla="*/ 76 h 270"/>
                <a:gd name="T16" fmla="*/ 159 w 173"/>
                <a:gd name="T17" fmla="*/ 69 h 270"/>
                <a:gd name="T18" fmla="*/ 9 w 173"/>
                <a:gd name="T19" fmla="*/ 76 h 270"/>
                <a:gd name="T20" fmla="*/ 9 w 173"/>
                <a:gd name="T21" fmla="*/ 46 h 270"/>
                <a:gd name="T22" fmla="*/ 159 w 173"/>
                <a:gd name="T23" fmla="*/ 52 h 270"/>
                <a:gd name="T24" fmla="*/ 9 w 173"/>
                <a:gd name="T25" fmla="*/ 28 h 270"/>
                <a:gd name="T26" fmla="*/ 159 w 173"/>
                <a:gd name="T27" fmla="*/ 22 h 270"/>
                <a:gd name="T28" fmla="*/ 9 w 173"/>
                <a:gd name="T29" fmla="*/ 28 h 270"/>
                <a:gd name="T30" fmla="*/ 26 w 173"/>
                <a:gd name="T31" fmla="*/ 0 h 270"/>
                <a:gd name="T32" fmla="*/ 26 w 173"/>
                <a:gd name="T33" fmla="*/ 0 h 270"/>
                <a:gd name="T34" fmla="*/ 26 w 173"/>
                <a:gd name="T35" fmla="*/ 0 h 270"/>
                <a:gd name="T36" fmla="*/ 1 w 173"/>
                <a:gd name="T37" fmla="*/ 11 h 270"/>
                <a:gd name="T38" fmla="*/ 1 w 173"/>
                <a:gd name="T39" fmla="*/ 11 h 270"/>
                <a:gd name="T40" fmla="*/ 0 w 173"/>
                <a:gd name="T41" fmla="*/ 11 h 270"/>
                <a:gd name="T42" fmla="*/ 0 w 173"/>
                <a:gd name="T43" fmla="*/ 11 h 270"/>
                <a:gd name="T44" fmla="*/ 2 w 173"/>
                <a:gd name="T45" fmla="*/ 270 h 270"/>
                <a:gd name="T46" fmla="*/ 34 w 173"/>
                <a:gd name="T47" fmla="*/ 239 h 270"/>
                <a:gd name="T48" fmla="*/ 9 w 173"/>
                <a:gd name="T49" fmla="*/ 232 h 270"/>
                <a:gd name="T50" fmla="*/ 34 w 173"/>
                <a:gd name="T51" fmla="*/ 215 h 270"/>
                <a:gd name="T52" fmla="*/ 9 w 173"/>
                <a:gd name="T53" fmla="*/ 209 h 270"/>
                <a:gd name="T54" fmla="*/ 34 w 173"/>
                <a:gd name="T55" fmla="*/ 206 h 270"/>
                <a:gd name="T56" fmla="*/ 47 w 173"/>
                <a:gd name="T57" fmla="*/ 194 h 270"/>
                <a:gd name="T58" fmla="*/ 94 w 173"/>
                <a:gd name="T59" fmla="*/ 191 h 270"/>
                <a:gd name="T60" fmla="*/ 9 w 173"/>
                <a:gd name="T61" fmla="*/ 185 h 270"/>
                <a:gd name="T62" fmla="*/ 103 w 173"/>
                <a:gd name="T63" fmla="*/ 168 h 270"/>
                <a:gd name="T64" fmla="*/ 9 w 173"/>
                <a:gd name="T65" fmla="*/ 161 h 270"/>
                <a:gd name="T66" fmla="*/ 159 w 173"/>
                <a:gd name="T67" fmla="*/ 163 h 270"/>
                <a:gd name="T68" fmla="*/ 170 w 173"/>
                <a:gd name="T69" fmla="*/ 163 h 270"/>
                <a:gd name="T70" fmla="*/ 170 w 173"/>
                <a:gd name="T71" fmla="*/ 163 h 270"/>
                <a:gd name="T72" fmla="*/ 170 w 173"/>
                <a:gd name="T73" fmla="*/ 163 h 270"/>
                <a:gd name="T74" fmla="*/ 170 w 173"/>
                <a:gd name="T75" fmla="*/ 163 h 270"/>
                <a:gd name="T76" fmla="*/ 170 w 173"/>
                <a:gd name="T77" fmla="*/ 163 h 270"/>
                <a:gd name="T78" fmla="*/ 170 w 173"/>
                <a:gd name="T79" fmla="*/ 163 h 270"/>
                <a:gd name="T80" fmla="*/ 171 w 173"/>
                <a:gd name="T81" fmla="*/ 163 h 270"/>
                <a:gd name="T82" fmla="*/ 171 w 173"/>
                <a:gd name="T83" fmla="*/ 163 h 270"/>
                <a:gd name="T84" fmla="*/ 171 w 173"/>
                <a:gd name="T85" fmla="*/ 163 h 270"/>
                <a:gd name="T86" fmla="*/ 171 w 173"/>
                <a:gd name="T87" fmla="*/ 163 h 270"/>
                <a:gd name="T88" fmla="*/ 171 w 173"/>
                <a:gd name="T89" fmla="*/ 163 h 270"/>
                <a:gd name="T90" fmla="*/ 171 w 173"/>
                <a:gd name="T91" fmla="*/ 163 h 270"/>
                <a:gd name="T92" fmla="*/ 171 w 173"/>
                <a:gd name="T93" fmla="*/ 163 h 270"/>
                <a:gd name="T94" fmla="*/ 171 w 173"/>
                <a:gd name="T95" fmla="*/ 163 h 270"/>
                <a:gd name="T96" fmla="*/ 173 w 173"/>
                <a:gd name="T97" fmla="*/ 164 h 270"/>
                <a:gd name="T98" fmla="*/ 173 w 173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270">
                  <a:moveTo>
                    <a:pt x="9" y="144"/>
                  </a:moveTo>
                  <a:cubicBezTo>
                    <a:pt x="9" y="138"/>
                    <a:pt x="9" y="138"/>
                    <a:pt x="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9" y="144"/>
                    <a:pt x="9" y="144"/>
                    <a:pt x="9" y="144"/>
                  </a:cubicBezTo>
                  <a:moveTo>
                    <a:pt x="9" y="123"/>
                  </a:moveTo>
                  <a:cubicBezTo>
                    <a:pt x="9" y="116"/>
                    <a:pt x="9" y="116"/>
                    <a:pt x="9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9" y="123"/>
                    <a:pt x="9" y="123"/>
                    <a:pt x="9" y="123"/>
                  </a:cubicBezTo>
                  <a:moveTo>
                    <a:pt x="9" y="99"/>
                  </a:moveTo>
                  <a:cubicBezTo>
                    <a:pt x="9" y="93"/>
                    <a:pt x="9" y="93"/>
                    <a:pt x="9" y="93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9" y="99"/>
                    <a:pt x="9" y="99"/>
                    <a:pt x="9" y="99"/>
                  </a:cubicBezTo>
                  <a:moveTo>
                    <a:pt x="9" y="76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9" y="76"/>
                    <a:pt x="9" y="76"/>
                    <a:pt x="9" y="76"/>
                  </a:cubicBezTo>
                  <a:moveTo>
                    <a:pt x="9" y="52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9" y="52"/>
                    <a:pt x="9" y="52"/>
                    <a:pt x="9" y="52"/>
                  </a:cubicBezTo>
                  <a:moveTo>
                    <a:pt x="9" y="28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9" y="28"/>
                    <a:pt x="9" y="28"/>
                    <a:pt x="9" y="28"/>
                  </a:cubicBezTo>
                  <a:moveTo>
                    <a:pt x="17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1"/>
                    <a:pt x="25" y="2"/>
                    <a:pt x="24" y="3"/>
                  </a:cubicBezTo>
                  <a:cubicBezTo>
                    <a:pt x="21" y="8"/>
                    <a:pt x="1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34" y="270"/>
                    <a:pt x="34" y="270"/>
                    <a:pt x="34" y="27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9" y="239"/>
                    <a:pt x="9" y="239"/>
                    <a:pt x="9" y="239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4" y="199"/>
                    <a:pt x="40" y="194"/>
                    <a:pt x="47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5" y="178"/>
                    <a:pt x="98" y="172"/>
                    <a:pt x="103" y="168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3"/>
                    <a:pt x="170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2" y="163"/>
                    <a:pt x="173" y="163"/>
                    <a:pt x="173" y="16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BF2A550F-2FCB-AE1C-2B1B-BA4EC5CB3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" y="2255"/>
              <a:ext cx="357" cy="516"/>
            </a:xfrm>
            <a:custGeom>
              <a:avLst/>
              <a:gdLst>
                <a:gd name="T0" fmla="*/ 25 w 150"/>
                <a:gd name="T1" fmla="*/ 210 h 217"/>
                <a:gd name="T2" fmla="*/ 0 w 150"/>
                <a:gd name="T3" fmla="*/ 210 h 217"/>
                <a:gd name="T4" fmla="*/ 0 w 150"/>
                <a:gd name="T5" fmla="*/ 217 h 217"/>
                <a:gd name="T6" fmla="*/ 25 w 150"/>
                <a:gd name="T7" fmla="*/ 217 h 217"/>
                <a:gd name="T8" fmla="*/ 25 w 150"/>
                <a:gd name="T9" fmla="*/ 210 h 217"/>
                <a:gd name="T10" fmla="*/ 25 w 150"/>
                <a:gd name="T11" fmla="*/ 187 h 217"/>
                <a:gd name="T12" fmla="*/ 0 w 150"/>
                <a:gd name="T13" fmla="*/ 187 h 217"/>
                <a:gd name="T14" fmla="*/ 0 w 150"/>
                <a:gd name="T15" fmla="*/ 193 h 217"/>
                <a:gd name="T16" fmla="*/ 25 w 150"/>
                <a:gd name="T17" fmla="*/ 193 h 217"/>
                <a:gd name="T18" fmla="*/ 25 w 150"/>
                <a:gd name="T19" fmla="*/ 187 h 217"/>
                <a:gd name="T20" fmla="*/ 85 w 150"/>
                <a:gd name="T21" fmla="*/ 163 h 217"/>
                <a:gd name="T22" fmla="*/ 0 w 150"/>
                <a:gd name="T23" fmla="*/ 163 h 217"/>
                <a:gd name="T24" fmla="*/ 0 w 150"/>
                <a:gd name="T25" fmla="*/ 169 h 217"/>
                <a:gd name="T26" fmla="*/ 85 w 150"/>
                <a:gd name="T27" fmla="*/ 169 h 217"/>
                <a:gd name="T28" fmla="*/ 85 w 150"/>
                <a:gd name="T29" fmla="*/ 165 h 217"/>
                <a:gd name="T30" fmla="*/ 85 w 150"/>
                <a:gd name="T31" fmla="*/ 163 h 217"/>
                <a:gd name="T32" fmla="*/ 150 w 150"/>
                <a:gd name="T33" fmla="*/ 139 h 217"/>
                <a:gd name="T34" fmla="*/ 0 w 150"/>
                <a:gd name="T35" fmla="*/ 139 h 217"/>
                <a:gd name="T36" fmla="*/ 0 w 150"/>
                <a:gd name="T37" fmla="*/ 146 h 217"/>
                <a:gd name="T38" fmla="*/ 94 w 150"/>
                <a:gd name="T39" fmla="*/ 146 h 217"/>
                <a:gd name="T40" fmla="*/ 105 w 150"/>
                <a:gd name="T41" fmla="*/ 141 h 217"/>
                <a:gd name="T42" fmla="*/ 133 w 150"/>
                <a:gd name="T43" fmla="*/ 141 h 217"/>
                <a:gd name="T44" fmla="*/ 150 w 150"/>
                <a:gd name="T45" fmla="*/ 141 h 217"/>
                <a:gd name="T46" fmla="*/ 150 w 150"/>
                <a:gd name="T47" fmla="*/ 139 h 217"/>
                <a:gd name="T48" fmla="*/ 150 w 150"/>
                <a:gd name="T49" fmla="*/ 116 h 217"/>
                <a:gd name="T50" fmla="*/ 0 w 150"/>
                <a:gd name="T51" fmla="*/ 116 h 217"/>
                <a:gd name="T52" fmla="*/ 0 w 150"/>
                <a:gd name="T53" fmla="*/ 122 h 217"/>
                <a:gd name="T54" fmla="*/ 150 w 150"/>
                <a:gd name="T55" fmla="*/ 122 h 217"/>
                <a:gd name="T56" fmla="*/ 150 w 150"/>
                <a:gd name="T57" fmla="*/ 116 h 217"/>
                <a:gd name="T58" fmla="*/ 150 w 150"/>
                <a:gd name="T59" fmla="*/ 94 h 217"/>
                <a:gd name="T60" fmla="*/ 0 w 150"/>
                <a:gd name="T61" fmla="*/ 94 h 217"/>
                <a:gd name="T62" fmla="*/ 0 w 150"/>
                <a:gd name="T63" fmla="*/ 101 h 217"/>
                <a:gd name="T64" fmla="*/ 150 w 150"/>
                <a:gd name="T65" fmla="*/ 101 h 217"/>
                <a:gd name="T66" fmla="*/ 150 w 150"/>
                <a:gd name="T67" fmla="*/ 94 h 217"/>
                <a:gd name="T68" fmla="*/ 150 w 150"/>
                <a:gd name="T69" fmla="*/ 71 h 217"/>
                <a:gd name="T70" fmla="*/ 0 w 150"/>
                <a:gd name="T71" fmla="*/ 71 h 217"/>
                <a:gd name="T72" fmla="*/ 0 w 150"/>
                <a:gd name="T73" fmla="*/ 77 h 217"/>
                <a:gd name="T74" fmla="*/ 150 w 150"/>
                <a:gd name="T75" fmla="*/ 77 h 217"/>
                <a:gd name="T76" fmla="*/ 150 w 150"/>
                <a:gd name="T77" fmla="*/ 71 h 217"/>
                <a:gd name="T78" fmla="*/ 150 w 150"/>
                <a:gd name="T79" fmla="*/ 47 h 217"/>
                <a:gd name="T80" fmla="*/ 0 w 150"/>
                <a:gd name="T81" fmla="*/ 47 h 217"/>
                <a:gd name="T82" fmla="*/ 0 w 150"/>
                <a:gd name="T83" fmla="*/ 54 h 217"/>
                <a:gd name="T84" fmla="*/ 150 w 150"/>
                <a:gd name="T85" fmla="*/ 54 h 217"/>
                <a:gd name="T86" fmla="*/ 150 w 150"/>
                <a:gd name="T87" fmla="*/ 47 h 217"/>
                <a:gd name="T88" fmla="*/ 150 w 150"/>
                <a:gd name="T89" fmla="*/ 24 h 217"/>
                <a:gd name="T90" fmla="*/ 0 w 150"/>
                <a:gd name="T91" fmla="*/ 24 h 217"/>
                <a:gd name="T92" fmla="*/ 0 w 150"/>
                <a:gd name="T93" fmla="*/ 30 h 217"/>
                <a:gd name="T94" fmla="*/ 150 w 150"/>
                <a:gd name="T95" fmla="*/ 30 h 217"/>
                <a:gd name="T96" fmla="*/ 150 w 150"/>
                <a:gd name="T97" fmla="*/ 24 h 217"/>
                <a:gd name="T98" fmla="*/ 150 w 150"/>
                <a:gd name="T99" fmla="*/ 0 h 217"/>
                <a:gd name="T100" fmla="*/ 0 w 150"/>
                <a:gd name="T101" fmla="*/ 0 h 217"/>
                <a:gd name="T102" fmla="*/ 0 w 150"/>
                <a:gd name="T103" fmla="*/ 6 h 217"/>
                <a:gd name="T104" fmla="*/ 150 w 150"/>
                <a:gd name="T105" fmla="*/ 6 h 217"/>
                <a:gd name="T106" fmla="*/ 150 w 150"/>
                <a:gd name="T10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217">
                  <a:moveTo>
                    <a:pt x="25" y="21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0"/>
                    <a:pt x="25" y="210"/>
                    <a:pt x="25" y="210"/>
                  </a:cubicBezTo>
                  <a:moveTo>
                    <a:pt x="25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87"/>
                    <a:pt x="25" y="187"/>
                    <a:pt x="25" y="187"/>
                  </a:cubicBezTo>
                  <a:moveTo>
                    <a:pt x="85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4"/>
                    <a:pt x="85" y="163"/>
                  </a:cubicBezTo>
                  <a:moveTo>
                    <a:pt x="150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7" y="143"/>
                    <a:pt x="101" y="141"/>
                    <a:pt x="105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39"/>
                    <a:pt x="150" y="139"/>
                    <a:pt x="150" y="139"/>
                  </a:cubicBezTo>
                  <a:moveTo>
                    <a:pt x="15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16"/>
                    <a:pt x="150" y="116"/>
                    <a:pt x="150" y="116"/>
                  </a:cubicBezTo>
                  <a:moveTo>
                    <a:pt x="15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94"/>
                    <a:pt x="150" y="94"/>
                    <a:pt x="150" y="94"/>
                  </a:cubicBezTo>
                  <a:moveTo>
                    <a:pt x="15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1"/>
                    <a:pt x="150" y="71"/>
                    <a:pt x="150" y="71"/>
                  </a:cubicBezTo>
                  <a:moveTo>
                    <a:pt x="15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50" y="47"/>
                    <a:pt x="150" y="47"/>
                    <a:pt x="150" y="47"/>
                  </a:cubicBezTo>
                  <a:moveTo>
                    <a:pt x="15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24"/>
                    <a:pt x="150" y="24"/>
                    <a:pt x="150" y="24"/>
                  </a:cubicBezTo>
                  <a:moveTo>
                    <a:pt x="1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17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D7C9A2D1-BFC2-E380-9697-EA73A923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229"/>
              <a:ext cx="0" cy="630"/>
            </a:xfrm>
            <a:custGeom>
              <a:avLst/>
              <a:gdLst>
                <a:gd name="T0" fmla="*/ 0 h 630"/>
                <a:gd name="T1" fmla="*/ 0 h 630"/>
                <a:gd name="T2" fmla="*/ 630 h 630"/>
                <a:gd name="T3" fmla="*/ 630 h 630"/>
                <a:gd name="T4" fmla="*/ 616 h 630"/>
                <a:gd name="T5" fmla="*/ 0 h 630"/>
                <a:gd name="T6" fmla="*/ 0 h 6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30">
                  <a:moveTo>
                    <a:pt x="0" y="0"/>
                  </a:moveTo>
                  <a:lnTo>
                    <a:pt x="0" y="0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0" y="6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8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2" name="Freeform 122">
              <a:extLst>
                <a:ext uri="{FF2B5EF4-FFF2-40B4-BE49-F238E27FC236}">
                  <a16:creationId xmlns:a16="http://schemas.microsoft.com/office/drawing/2014/main" id="{A901C12B-BA78-5C1E-4697-F04C8AFE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229"/>
              <a:ext cx="0" cy="630"/>
            </a:xfrm>
            <a:custGeom>
              <a:avLst/>
              <a:gdLst>
                <a:gd name="T0" fmla="*/ 0 h 630"/>
                <a:gd name="T1" fmla="*/ 0 h 630"/>
                <a:gd name="T2" fmla="*/ 630 h 630"/>
                <a:gd name="T3" fmla="*/ 630 h 630"/>
                <a:gd name="T4" fmla="*/ 616 h 630"/>
                <a:gd name="T5" fmla="*/ 0 h 630"/>
                <a:gd name="T6" fmla="*/ 0 h 6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30">
                  <a:moveTo>
                    <a:pt x="0" y="0"/>
                  </a:moveTo>
                  <a:lnTo>
                    <a:pt x="0" y="0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0" y="6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3" name="Freeform 123">
              <a:extLst>
                <a:ext uri="{FF2B5EF4-FFF2-40B4-BE49-F238E27FC236}">
                  <a16:creationId xmlns:a16="http://schemas.microsoft.com/office/drawing/2014/main" id="{A0E97ECE-4A3E-5DA8-D7DB-67BE9424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617"/>
              <a:ext cx="17" cy="47"/>
            </a:xfrm>
            <a:custGeom>
              <a:avLst/>
              <a:gdLst>
                <a:gd name="T0" fmla="*/ 0 w 7"/>
                <a:gd name="T1" fmla="*/ 0 h 20"/>
                <a:gd name="T2" fmla="*/ 0 w 7"/>
                <a:gd name="T3" fmla="*/ 20 h 20"/>
                <a:gd name="T4" fmla="*/ 5 w 7"/>
                <a:gd name="T5" fmla="*/ 20 h 20"/>
                <a:gd name="T6" fmla="*/ 5 w 7"/>
                <a:gd name="T7" fmla="*/ 11 h 20"/>
                <a:gd name="T8" fmla="*/ 7 w 7"/>
                <a:gd name="T9" fmla="*/ 11 h 20"/>
                <a:gd name="T10" fmla="*/ 0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6"/>
                    <a:pt x="4" y="2"/>
                    <a:pt x="0" y="0"/>
                  </a:cubicBezTo>
                </a:path>
              </a:pathLst>
            </a:custGeom>
            <a:solidFill>
              <a:srgbClr val="928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4" name="Freeform 124">
              <a:extLst>
                <a:ext uri="{FF2B5EF4-FFF2-40B4-BE49-F238E27FC236}">
                  <a16:creationId xmlns:a16="http://schemas.microsoft.com/office/drawing/2014/main" id="{4E640906-EC99-73A4-0F52-AC1C5FBBC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614"/>
              <a:ext cx="164" cy="50"/>
            </a:xfrm>
            <a:custGeom>
              <a:avLst/>
              <a:gdLst>
                <a:gd name="T0" fmla="*/ 66 w 69"/>
                <a:gd name="T1" fmla="*/ 0 h 21"/>
                <a:gd name="T2" fmla="*/ 10 w 69"/>
                <a:gd name="T3" fmla="*/ 0 h 21"/>
                <a:gd name="T4" fmla="*/ 0 w 69"/>
                <a:gd name="T5" fmla="*/ 12 h 21"/>
                <a:gd name="T6" fmla="*/ 55 w 69"/>
                <a:gd name="T7" fmla="*/ 12 h 21"/>
                <a:gd name="T8" fmla="*/ 55 w 69"/>
                <a:gd name="T9" fmla="*/ 18 h 21"/>
                <a:gd name="T10" fmla="*/ 0 w 69"/>
                <a:gd name="T11" fmla="*/ 18 h 21"/>
                <a:gd name="T12" fmla="*/ 0 w 69"/>
                <a:gd name="T13" fmla="*/ 21 h 21"/>
                <a:gd name="T14" fmla="*/ 38 w 69"/>
                <a:gd name="T15" fmla="*/ 21 h 21"/>
                <a:gd name="T16" fmla="*/ 69 w 69"/>
                <a:gd name="T17" fmla="*/ 21 h 21"/>
                <a:gd name="T18" fmla="*/ 69 w 69"/>
                <a:gd name="T19" fmla="*/ 1 h 21"/>
                <a:gd name="T20" fmla="*/ 67 w 69"/>
                <a:gd name="T21" fmla="*/ 0 h 21"/>
                <a:gd name="T22" fmla="*/ 67 w 69"/>
                <a:gd name="T23" fmla="*/ 0 h 21"/>
                <a:gd name="T24" fmla="*/ 67 w 69"/>
                <a:gd name="T25" fmla="*/ 0 h 21"/>
                <a:gd name="T26" fmla="*/ 67 w 69"/>
                <a:gd name="T27" fmla="*/ 0 h 21"/>
                <a:gd name="T28" fmla="*/ 67 w 69"/>
                <a:gd name="T29" fmla="*/ 0 h 21"/>
                <a:gd name="T30" fmla="*/ 67 w 69"/>
                <a:gd name="T31" fmla="*/ 0 h 21"/>
                <a:gd name="T32" fmla="*/ 67 w 69"/>
                <a:gd name="T33" fmla="*/ 0 h 21"/>
                <a:gd name="T34" fmla="*/ 67 w 69"/>
                <a:gd name="T35" fmla="*/ 0 h 21"/>
                <a:gd name="T36" fmla="*/ 67 w 69"/>
                <a:gd name="T37" fmla="*/ 0 h 21"/>
                <a:gd name="T38" fmla="*/ 67 w 69"/>
                <a:gd name="T39" fmla="*/ 0 h 21"/>
                <a:gd name="T40" fmla="*/ 67 w 69"/>
                <a:gd name="T41" fmla="*/ 0 h 21"/>
                <a:gd name="T42" fmla="*/ 67 w 69"/>
                <a:gd name="T43" fmla="*/ 0 h 21"/>
                <a:gd name="T44" fmla="*/ 67 w 69"/>
                <a:gd name="T45" fmla="*/ 0 h 21"/>
                <a:gd name="T46" fmla="*/ 67 w 69"/>
                <a:gd name="T47" fmla="*/ 0 h 21"/>
                <a:gd name="T48" fmla="*/ 67 w 69"/>
                <a:gd name="T49" fmla="*/ 0 h 21"/>
                <a:gd name="T50" fmla="*/ 67 w 69"/>
                <a:gd name="T51" fmla="*/ 0 h 21"/>
                <a:gd name="T52" fmla="*/ 67 w 69"/>
                <a:gd name="T53" fmla="*/ 0 h 21"/>
                <a:gd name="T54" fmla="*/ 67 w 69"/>
                <a:gd name="T55" fmla="*/ 0 h 21"/>
                <a:gd name="T56" fmla="*/ 67 w 69"/>
                <a:gd name="T57" fmla="*/ 0 h 21"/>
                <a:gd name="T58" fmla="*/ 67 w 69"/>
                <a:gd name="T59" fmla="*/ 0 h 21"/>
                <a:gd name="T60" fmla="*/ 67 w 69"/>
                <a:gd name="T61" fmla="*/ 0 h 21"/>
                <a:gd name="T62" fmla="*/ 67 w 69"/>
                <a:gd name="T63" fmla="*/ 0 h 21"/>
                <a:gd name="T64" fmla="*/ 67 w 69"/>
                <a:gd name="T65" fmla="*/ 0 h 21"/>
                <a:gd name="T66" fmla="*/ 66 w 69"/>
                <a:gd name="T67" fmla="*/ 0 h 21"/>
                <a:gd name="T68" fmla="*/ 66 w 69"/>
                <a:gd name="T69" fmla="*/ 0 h 21"/>
                <a:gd name="T70" fmla="*/ 66 w 69"/>
                <a:gd name="T71" fmla="*/ 0 h 21"/>
                <a:gd name="T72" fmla="*/ 66 w 69"/>
                <a:gd name="T73" fmla="*/ 0 h 21"/>
                <a:gd name="T74" fmla="*/ 66 w 69"/>
                <a:gd name="T75" fmla="*/ 0 h 21"/>
                <a:gd name="T76" fmla="*/ 66 w 69"/>
                <a:gd name="T77" fmla="*/ 0 h 21"/>
                <a:gd name="T78" fmla="*/ 66 w 69"/>
                <a:gd name="T79" fmla="*/ 0 h 21"/>
                <a:gd name="T80" fmla="*/ 66 w 69"/>
                <a:gd name="T81" fmla="*/ 0 h 21"/>
                <a:gd name="T82" fmla="*/ 66 w 69"/>
                <a:gd name="T83" fmla="*/ 0 h 21"/>
                <a:gd name="T84" fmla="*/ 66 w 69"/>
                <a:gd name="T85" fmla="*/ 0 h 21"/>
                <a:gd name="T86" fmla="*/ 66 w 69"/>
                <a:gd name="T87" fmla="*/ 0 h 21"/>
                <a:gd name="T88" fmla="*/ 66 w 69"/>
                <a:gd name="T89" fmla="*/ 0 h 21"/>
                <a:gd name="T90" fmla="*/ 66 w 69"/>
                <a:gd name="T91" fmla="*/ 0 h 21"/>
                <a:gd name="T92" fmla="*/ 66 w 69"/>
                <a:gd name="T93" fmla="*/ 0 h 21"/>
                <a:gd name="T94" fmla="*/ 66 w 69"/>
                <a:gd name="T95" fmla="*/ 0 h 21"/>
                <a:gd name="T96" fmla="*/ 66 w 69"/>
                <a:gd name="T97" fmla="*/ 0 h 21"/>
                <a:gd name="T98" fmla="*/ 66 w 69"/>
                <a:gd name="T99" fmla="*/ 0 h 21"/>
                <a:gd name="T100" fmla="*/ 66 w 69"/>
                <a:gd name="T101" fmla="*/ 0 h 21"/>
                <a:gd name="T102" fmla="*/ 66 w 69"/>
                <a:gd name="T103" fmla="*/ 0 h 21"/>
                <a:gd name="T104" fmla="*/ 66 w 69"/>
                <a:gd name="T105" fmla="*/ 0 h 21"/>
                <a:gd name="T106" fmla="*/ 66 w 69"/>
                <a:gd name="T107" fmla="*/ 0 h 21"/>
                <a:gd name="T108" fmla="*/ 66 w 69"/>
                <a:gd name="T109" fmla="*/ 0 h 21"/>
                <a:gd name="T110" fmla="*/ 66 w 69"/>
                <a:gd name="T111" fmla="*/ 0 h 21"/>
                <a:gd name="T112" fmla="*/ 66 w 69"/>
                <a:gd name="T113" fmla="*/ 0 h 21"/>
                <a:gd name="T114" fmla="*/ 66 w 69"/>
                <a:gd name="T115" fmla="*/ 0 h 21"/>
                <a:gd name="T116" fmla="*/ 66 w 69"/>
                <a:gd name="T117" fmla="*/ 0 h 21"/>
                <a:gd name="T118" fmla="*/ 66 w 69"/>
                <a:gd name="T1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" h="21">
                  <a:moveTo>
                    <a:pt x="6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5"/>
                    <a:pt x="0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E1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5" name="Freeform 125">
              <a:extLst>
                <a:ext uri="{FF2B5EF4-FFF2-40B4-BE49-F238E27FC236}">
                  <a16:creationId xmlns:a16="http://schemas.microsoft.com/office/drawing/2014/main" id="{EDE6B755-1451-DF0C-9972-D24152AA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643"/>
              <a:ext cx="131" cy="14"/>
            </a:xfrm>
            <a:custGeom>
              <a:avLst/>
              <a:gdLst>
                <a:gd name="T0" fmla="*/ 55 w 55"/>
                <a:gd name="T1" fmla="*/ 0 h 6"/>
                <a:gd name="T2" fmla="*/ 0 w 55"/>
                <a:gd name="T3" fmla="*/ 0 h 6"/>
                <a:gd name="T4" fmla="*/ 0 w 55"/>
                <a:gd name="T5" fmla="*/ 2 h 6"/>
                <a:gd name="T6" fmla="*/ 0 w 55"/>
                <a:gd name="T7" fmla="*/ 6 h 6"/>
                <a:gd name="T8" fmla="*/ 55 w 55"/>
                <a:gd name="T9" fmla="*/ 6 h 6"/>
                <a:gd name="T10" fmla="*/ 55 w 5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17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6" name="Freeform 126">
              <a:extLst>
                <a:ext uri="{FF2B5EF4-FFF2-40B4-BE49-F238E27FC236}">
                  <a16:creationId xmlns:a16="http://schemas.microsoft.com/office/drawing/2014/main" id="{CED32B3E-A76B-5C75-B87E-FDE60907A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0" y="2590"/>
              <a:ext cx="229" cy="134"/>
            </a:xfrm>
            <a:custGeom>
              <a:avLst/>
              <a:gdLst>
                <a:gd name="T0" fmla="*/ 76 w 96"/>
                <a:gd name="T1" fmla="*/ 56 h 56"/>
                <a:gd name="T2" fmla="*/ 20 w 96"/>
                <a:gd name="T3" fmla="*/ 56 h 56"/>
                <a:gd name="T4" fmla="*/ 0 w 96"/>
                <a:gd name="T5" fmla="*/ 32 h 56"/>
                <a:gd name="T6" fmla="*/ 0 w 96"/>
                <a:gd name="T7" fmla="*/ 24 h 56"/>
                <a:gd name="T8" fmla="*/ 20 w 96"/>
                <a:gd name="T9" fmla="*/ 0 h 56"/>
                <a:gd name="T10" fmla="*/ 76 w 96"/>
                <a:gd name="T11" fmla="*/ 0 h 56"/>
                <a:gd name="T12" fmla="*/ 96 w 96"/>
                <a:gd name="T13" fmla="*/ 24 h 56"/>
                <a:gd name="T14" fmla="*/ 96 w 96"/>
                <a:gd name="T15" fmla="*/ 32 h 56"/>
                <a:gd name="T16" fmla="*/ 76 w 96"/>
                <a:gd name="T17" fmla="*/ 56 h 56"/>
                <a:gd name="T18" fmla="*/ 20 w 96"/>
                <a:gd name="T19" fmla="*/ 10 h 56"/>
                <a:gd name="T20" fmla="*/ 10 w 96"/>
                <a:gd name="T21" fmla="*/ 24 h 56"/>
                <a:gd name="T22" fmla="*/ 10 w 96"/>
                <a:gd name="T23" fmla="*/ 32 h 56"/>
                <a:gd name="T24" fmla="*/ 20 w 96"/>
                <a:gd name="T25" fmla="*/ 46 h 56"/>
                <a:gd name="T26" fmla="*/ 76 w 96"/>
                <a:gd name="T27" fmla="*/ 46 h 56"/>
                <a:gd name="T28" fmla="*/ 86 w 96"/>
                <a:gd name="T29" fmla="*/ 32 h 56"/>
                <a:gd name="T30" fmla="*/ 86 w 96"/>
                <a:gd name="T31" fmla="*/ 24 h 56"/>
                <a:gd name="T32" fmla="*/ 76 w 96"/>
                <a:gd name="T33" fmla="*/ 10 h 56"/>
                <a:gd name="T34" fmla="*/ 20 w 96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56">
                  <a:moveTo>
                    <a:pt x="7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9" y="56"/>
                    <a:pt x="0" y="45"/>
                    <a:pt x="0" y="3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9" y="0"/>
                    <a:pt x="2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7" y="0"/>
                    <a:pt x="96" y="11"/>
                    <a:pt x="96" y="24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45"/>
                    <a:pt x="87" y="56"/>
                    <a:pt x="76" y="56"/>
                  </a:cubicBezTo>
                  <a:moveTo>
                    <a:pt x="20" y="10"/>
                  </a:moveTo>
                  <a:cubicBezTo>
                    <a:pt x="15" y="10"/>
                    <a:pt x="10" y="17"/>
                    <a:pt x="10" y="2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40"/>
                    <a:pt x="15" y="46"/>
                    <a:pt x="20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81" y="46"/>
                    <a:pt x="86" y="40"/>
                    <a:pt x="86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17"/>
                    <a:pt x="81" y="10"/>
                    <a:pt x="76" y="10"/>
                  </a:cubicBezTo>
                  <a:cubicBezTo>
                    <a:pt x="20" y="10"/>
                    <a:pt x="20" y="10"/>
                    <a:pt x="20" y="10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7" name="Freeform 127">
              <a:extLst>
                <a:ext uri="{FF2B5EF4-FFF2-40B4-BE49-F238E27FC236}">
                  <a16:creationId xmlns:a16="http://schemas.microsoft.com/office/drawing/2014/main" id="{EA711438-DF03-6275-D846-D21629F9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664"/>
              <a:ext cx="513" cy="343"/>
            </a:xfrm>
            <a:custGeom>
              <a:avLst/>
              <a:gdLst>
                <a:gd name="T0" fmla="*/ 216 w 216"/>
                <a:gd name="T1" fmla="*/ 132 h 144"/>
                <a:gd name="T2" fmla="*/ 204 w 216"/>
                <a:gd name="T3" fmla="*/ 144 h 144"/>
                <a:gd name="T4" fmla="*/ 13 w 216"/>
                <a:gd name="T5" fmla="*/ 144 h 144"/>
                <a:gd name="T6" fmla="*/ 0 w 216"/>
                <a:gd name="T7" fmla="*/ 132 h 144"/>
                <a:gd name="T8" fmla="*/ 0 w 216"/>
                <a:gd name="T9" fmla="*/ 12 h 144"/>
                <a:gd name="T10" fmla="*/ 13 w 216"/>
                <a:gd name="T11" fmla="*/ 0 h 144"/>
                <a:gd name="T12" fmla="*/ 204 w 216"/>
                <a:gd name="T13" fmla="*/ 0 h 144"/>
                <a:gd name="T14" fmla="*/ 216 w 216"/>
                <a:gd name="T15" fmla="*/ 12 h 144"/>
                <a:gd name="T16" fmla="*/ 216 w 216"/>
                <a:gd name="T17" fmla="*/ 1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44">
                  <a:moveTo>
                    <a:pt x="216" y="132"/>
                  </a:moveTo>
                  <a:cubicBezTo>
                    <a:pt x="216" y="139"/>
                    <a:pt x="210" y="144"/>
                    <a:pt x="20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6" y="144"/>
                    <a:pt x="0" y="139"/>
                    <a:pt x="0" y="1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0" y="0"/>
                    <a:pt x="216" y="5"/>
                    <a:pt x="216" y="12"/>
                  </a:cubicBezTo>
                  <a:cubicBezTo>
                    <a:pt x="216" y="132"/>
                    <a:pt x="216" y="132"/>
                    <a:pt x="216" y="132"/>
                  </a:cubicBezTo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8" name="Freeform 128">
              <a:extLst>
                <a:ext uri="{FF2B5EF4-FFF2-40B4-BE49-F238E27FC236}">
                  <a16:creationId xmlns:a16="http://schemas.microsoft.com/office/drawing/2014/main" id="{9F4638A7-D5EF-DA7C-75FA-5512E0571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664"/>
              <a:ext cx="513" cy="214"/>
            </a:xfrm>
            <a:custGeom>
              <a:avLst/>
              <a:gdLst>
                <a:gd name="T0" fmla="*/ 216 w 216"/>
                <a:gd name="T1" fmla="*/ 12 h 90"/>
                <a:gd name="T2" fmla="*/ 204 w 216"/>
                <a:gd name="T3" fmla="*/ 0 h 90"/>
                <a:gd name="T4" fmla="*/ 13 w 216"/>
                <a:gd name="T5" fmla="*/ 0 h 90"/>
                <a:gd name="T6" fmla="*/ 0 w 216"/>
                <a:gd name="T7" fmla="*/ 12 h 90"/>
                <a:gd name="T8" fmla="*/ 0 w 216"/>
                <a:gd name="T9" fmla="*/ 54 h 90"/>
                <a:gd name="T10" fmla="*/ 108 w 216"/>
                <a:gd name="T11" fmla="*/ 90 h 90"/>
                <a:gd name="T12" fmla="*/ 216 w 216"/>
                <a:gd name="T13" fmla="*/ 54 h 90"/>
                <a:gd name="T14" fmla="*/ 216 w 216"/>
                <a:gd name="T1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90">
                  <a:moveTo>
                    <a:pt x="216" y="12"/>
                  </a:moveTo>
                  <a:cubicBezTo>
                    <a:pt x="216" y="5"/>
                    <a:pt x="210" y="0"/>
                    <a:pt x="20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12"/>
                    <a:pt x="216" y="12"/>
                    <a:pt x="216" y="12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9" name="Rectangle 129">
              <a:extLst>
                <a:ext uri="{FF2B5EF4-FFF2-40B4-BE49-F238E27FC236}">
                  <a16:creationId xmlns:a16="http://schemas.microsoft.com/office/drawing/2014/main" id="{799FE232-D161-206B-98CF-FB6FF0EE4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643"/>
              <a:ext cx="33" cy="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0" name="Rectangle 130">
              <a:extLst>
                <a:ext uri="{FF2B5EF4-FFF2-40B4-BE49-F238E27FC236}">
                  <a16:creationId xmlns:a16="http://schemas.microsoft.com/office/drawing/2014/main" id="{25BCAA47-7D91-254E-775C-22B1165F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643"/>
              <a:ext cx="33" cy="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1" name="Rectangle 131">
              <a:extLst>
                <a:ext uri="{FF2B5EF4-FFF2-40B4-BE49-F238E27FC236}">
                  <a16:creationId xmlns:a16="http://schemas.microsoft.com/office/drawing/2014/main" id="{294EE01D-F978-272B-BE02-841A1509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643"/>
              <a:ext cx="3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2" name="Rectangle 132">
              <a:extLst>
                <a:ext uri="{FF2B5EF4-FFF2-40B4-BE49-F238E27FC236}">
                  <a16:creationId xmlns:a16="http://schemas.microsoft.com/office/drawing/2014/main" id="{0E468F78-251B-8D8E-617B-34B2293E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2852"/>
              <a:ext cx="47" cy="5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3" name="Rectangle 133">
              <a:extLst>
                <a:ext uri="{FF2B5EF4-FFF2-40B4-BE49-F238E27FC236}">
                  <a16:creationId xmlns:a16="http://schemas.microsoft.com/office/drawing/2014/main" id="{960FE39E-40A9-495C-0AF3-157A43F94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2852"/>
              <a:ext cx="4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4" name="Rectangle 134">
              <a:extLst>
                <a:ext uri="{FF2B5EF4-FFF2-40B4-BE49-F238E27FC236}">
                  <a16:creationId xmlns:a16="http://schemas.microsoft.com/office/drawing/2014/main" id="{84CB0AB0-0420-8B24-BA16-4D60359E3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852"/>
              <a:ext cx="16" cy="48"/>
            </a:xfrm>
            <a:prstGeom prst="rect">
              <a:avLst/>
            </a:prstGeom>
            <a:solidFill>
              <a:srgbClr val="FF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5" name="Rectangle 135">
              <a:extLst>
                <a:ext uri="{FF2B5EF4-FFF2-40B4-BE49-F238E27FC236}">
                  <a16:creationId xmlns:a16="http://schemas.microsoft.com/office/drawing/2014/main" id="{0D7708D5-B4B1-7370-E2FB-CF484829C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852"/>
              <a:ext cx="1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6" name="Freeform 136">
              <a:extLst>
                <a:ext uri="{FF2B5EF4-FFF2-40B4-BE49-F238E27FC236}">
                  <a16:creationId xmlns:a16="http://schemas.microsoft.com/office/drawing/2014/main" id="{9C565A7A-D659-58CA-57AF-4E805A202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590"/>
              <a:ext cx="26" cy="0"/>
            </a:xfrm>
            <a:custGeom>
              <a:avLst/>
              <a:gdLst>
                <a:gd name="T0" fmla="*/ 11 w 11"/>
                <a:gd name="T1" fmla="*/ 0 w 11"/>
                <a:gd name="T2" fmla="*/ 11 w 11"/>
                <a:gd name="T3" fmla="*/ 11 w 11"/>
                <a:gd name="T4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6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7" name="Freeform 137">
              <a:extLst>
                <a:ext uri="{FF2B5EF4-FFF2-40B4-BE49-F238E27FC236}">
                  <a16:creationId xmlns:a16="http://schemas.microsoft.com/office/drawing/2014/main" id="{37A1ADFC-92BA-2472-51C3-B15E54325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" y="2590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0 w 1"/>
                <a:gd name="T22" fmla="*/ 1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8" name="Freeform 138">
              <a:extLst>
                <a:ext uri="{FF2B5EF4-FFF2-40B4-BE49-F238E27FC236}">
                  <a16:creationId xmlns:a16="http://schemas.microsoft.com/office/drawing/2014/main" id="{92E4F48D-F102-FCAD-0FEE-A2857996B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593"/>
              <a:ext cx="14" cy="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807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9" name="Freeform 139">
              <a:extLst>
                <a:ext uri="{FF2B5EF4-FFF2-40B4-BE49-F238E27FC236}">
                  <a16:creationId xmlns:a16="http://schemas.microsoft.com/office/drawing/2014/main" id="{5E2A23DE-D246-59B2-5D5B-7EC3A9E99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590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C6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0" name="Freeform 140">
              <a:extLst>
                <a:ext uri="{FF2B5EF4-FFF2-40B4-BE49-F238E27FC236}">
                  <a16:creationId xmlns:a16="http://schemas.microsoft.com/office/drawing/2014/main" id="{800482D5-AA69-1260-403D-79567E79D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2" y="25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7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1" name="Freeform 141">
              <a:extLst>
                <a:ext uri="{FF2B5EF4-FFF2-40B4-BE49-F238E27FC236}">
                  <a16:creationId xmlns:a16="http://schemas.microsoft.com/office/drawing/2014/main" id="{158AFF8A-142B-A0D3-F253-9A2EFE6B9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" y="2614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2" name="Freeform 142">
              <a:extLst>
                <a:ext uri="{FF2B5EF4-FFF2-40B4-BE49-F238E27FC236}">
                  <a16:creationId xmlns:a16="http://schemas.microsoft.com/office/drawing/2014/main" id="{2049D40D-D5C5-CA3A-F8AB-E143BB50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617"/>
              <a:ext cx="17" cy="26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7 w 7"/>
                <a:gd name="T5" fmla="*/ 11 h 11"/>
                <a:gd name="T6" fmla="*/ 5 w 7"/>
                <a:gd name="T7" fmla="*/ 11 h 11"/>
                <a:gd name="T8" fmla="*/ 7 w 7"/>
                <a:gd name="T9" fmla="*/ 11 h 11"/>
                <a:gd name="T10" fmla="*/ 0 w 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6" y="6"/>
                    <a:pt x="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6"/>
                    <a:pt x="4" y="2"/>
                    <a:pt x="0" y="0"/>
                  </a:cubicBezTo>
                </a:path>
              </a:pathLst>
            </a:custGeom>
            <a:solidFill>
              <a:srgbClr val="807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3" name="Freeform 143">
              <a:extLst>
                <a:ext uri="{FF2B5EF4-FFF2-40B4-BE49-F238E27FC236}">
                  <a16:creationId xmlns:a16="http://schemas.microsoft.com/office/drawing/2014/main" id="{21DFB8C9-07EA-E83D-58DC-66EED0709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614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C6B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4" name="Freeform 144">
              <a:extLst>
                <a:ext uri="{FF2B5EF4-FFF2-40B4-BE49-F238E27FC236}">
                  <a16:creationId xmlns:a16="http://schemas.microsoft.com/office/drawing/2014/main" id="{FF3A3BF7-9A7F-62FB-1ECC-7FEBDF92C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590"/>
              <a:ext cx="115" cy="53"/>
            </a:xfrm>
            <a:custGeom>
              <a:avLst/>
              <a:gdLst>
                <a:gd name="T0" fmla="*/ 17 w 48"/>
                <a:gd name="T1" fmla="*/ 0 h 22"/>
                <a:gd name="T2" fmla="*/ 0 w 48"/>
                <a:gd name="T3" fmla="*/ 10 h 22"/>
                <a:gd name="T4" fmla="*/ 28 w 48"/>
                <a:gd name="T5" fmla="*/ 10 h 22"/>
                <a:gd name="T6" fmla="*/ 28 w 48"/>
                <a:gd name="T7" fmla="*/ 10 h 22"/>
                <a:gd name="T8" fmla="*/ 28 w 48"/>
                <a:gd name="T9" fmla="*/ 10 h 22"/>
                <a:gd name="T10" fmla="*/ 28 w 48"/>
                <a:gd name="T11" fmla="*/ 10 h 22"/>
                <a:gd name="T12" fmla="*/ 28 w 48"/>
                <a:gd name="T13" fmla="*/ 10 h 22"/>
                <a:gd name="T14" fmla="*/ 28 w 48"/>
                <a:gd name="T15" fmla="*/ 10 h 22"/>
                <a:gd name="T16" fmla="*/ 28 w 48"/>
                <a:gd name="T17" fmla="*/ 10 h 22"/>
                <a:gd name="T18" fmla="*/ 28 w 48"/>
                <a:gd name="T19" fmla="*/ 10 h 22"/>
                <a:gd name="T20" fmla="*/ 28 w 48"/>
                <a:gd name="T21" fmla="*/ 10 h 22"/>
                <a:gd name="T22" fmla="*/ 28 w 48"/>
                <a:gd name="T23" fmla="*/ 10 h 22"/>
                <a:gd name="T24" fmla="*/ 28 w 48"/>
                <a:gd name="T25" fmla="*/ 10 h 22"/>
                <a:gd name="T26" fmla="*/ 28 w 48"/>
                <a:gd name="T27" fmla="*/ 10 h 22"/>
                <a:gd name="T28" fmla="*/ 28 w 48"/>
                <a:gd name="T29" fmla="*/ 10 h 22"/>
                <a:gd name="T30" fmla="*/ 29 w 48"/>
                <a:gd name="T31" fmla="*/ 10 h 22"/>
                <a:gd name="T32" fmla="*/ 29 w 48"/>
                <a:gd name="T33" fmla="*/ 10 h 22"/>
                <a:gd name="T34" fmla="*/ 29 w 48"/>
                <a:gd name="T35" fmla="*/ 10 h 22"/>
                <a:gd name="T36" fmla="*/ 29 w 48"/>
                <a:gd name="T37" fmla="*/ 10 h 22"/>
                <a:gd name="T38" fmla="*/ 29 w 48"/>
                <a:gd name="T39" fmla="*/ 10 h 22"/>
                <a:gd name="T40" fmla="*/ 29 w 48"/>
                <a:gd name="T41" fmla="*/ 10 h 22"/>
                <a:gd name="T42" fmla="*/ 29 w 48"/>
                <a:gd name="T43" fmla="*/ 10 h 22"/>
                <a:gd name="T44" fmla="*/ 29 w 48"/>
                <a:gd name="T45" fmla="*/ 10 h 22"/>
                <a:gd name="T46" fmla="*/ 29 w 48"/>
                <a:gd name="T47" fmla="*/ 10 h 22"/>
                <a:gd name="T48" fmla="*/ 29 w 48"/>
                <a:gd name="T49" fmla="*/ 10 h 22"/>
                <a:gd name="T50" fmla="*/ 29 w 48"/>
                <a:gd name="T51" fmla="*/ 10 h 22"/>
                <a:gd name="T52" fmla="*/ 29 w 48"/>
                <a:gd name="T53" fmla="*/ 10 h 22"/>
                <a:gd name="T54" fmla="*/ 38 w 48"/>
                <a:gd name="T55" fmla="*/ 22 h 22"/>
                <a:gd name="T56" fmla="*/ 48 w 48"/>
                <a:gd name="T57" fmla="*/ 22 h 22"/>
                <a:gd name="T58" fmla="*/ 37 w 48"/>
                <a:gd name="T59" fmla="*/ 3 h 22"/>
                <a:gd name="T60" fmla="*/ 37 w 48"/>
                <a:gd name="T61" fmla="*/ 3 h 22"/>
                <a:gd name="T62" fmla="*/ 37 w 48"/>
                <a:gd name="T63" fmla="*/ 3 h 22"/>
                <a:gd name="T64" fmla="*/ 37 w 48"/>
                <a:gd name="T65" fmla="*/ 3 h 22"/>
                <a:gd name="T66" fmla="*/ 37 w 48"/>
                <a:gd name="T67" fmla="*/ 3 h 22"/>
                <a:gd name="T68" fmla="*/ 29 w 48"/>
                <a:gd name="T69" fmla="*/ 0 h 22"/>
                <a:gd name="T70" fmla="*/ 29 w 48"/>
                <a:gd name="T71" fmla="*/ 0 h 22"/>
                <a:gd name="T72" fmla="*/ 29 w 48"/>
                <a:gd name="T73" fmla="*/ 0 h 22"/>
                <a:gd name="T74" fmla="*/ 29 w 48"/>
                <a:gd name="T75" fmla="*/ 0 h 22"/>
                <a:gd name="T76" fmla="*/ 29 w 48"/>
                <a:gd name="T77" fmla="*/ 0 h 22"/>
                <a:gd name="T78" fmla="*/ 29 w 48"/>
                <a:gd name="T79" fmla="*/ 0 h 22"/>
                <a:gd name="T80" fmla="*/ 29 w 48"/>
                <a:gd name="T81" fmla="*/ 0 h 22"/>
                <a:gd name="T82" fmla="*/ 29 w 48"/>
                <a:gd name="T83" fmla="*/ 0 h 22"/>
                <a:gd name="T84" fmla="*/ 28 w 48"/>
                <a:gd name="T85" fmla="*/ 0 h 22"/>
                <a:gd name="T86" fmla="*/ 28 w 48"/>
                <a:gd name="T87" fmla="*/ 0 h 22"/>
                <a:gd name="T88" fmla="*/ 28 w 48"/>
                <a:gd name="T89" fmla="*/ 0 h 22"/>
                <a:gd name="T90" fmla="*/ 28 w 48"/>
                <a:gd name="T91" fmla="*/ 0 h 22"/>
                <a:gd name="T92" fmla="*/ 28 w 48"/>
                <a:gd name="T93" fmla="*/ 0 h 22"/>
                <a:gd name="T94" fmla="*/ 28 w 48"/>
                <a:gd name="T95" fmla="*/ 0 h 22"/>
                <a:gd name="T96" fmla="*/ 28 w 48"/>
                <a:gd name="T9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22">
                  <a:moveTo>
                    <a:pt x="2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11"/>
                    <a:pt x="31" y="11"/>
                  </a:cubicBezTo>
                  <a:cubicBezTo>
                    <a:pt x="35" y="13"/>
                    <a:pt x="37" y="17"/>
                    <a:pt x="3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14"/>
                    <a:pt x="43" y="6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2"/>
                    <a:pt x="33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1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5" name="Freeform 145">
              <a:extLst>
                <a:ext uri="{FF2B5EF4-FFF2-40B4-BE49-F238E27FC236}">
                  <a16:creationId xmlns:a16="http://schemas.microsoft.com/office/drawing/2014/main" id="{FD1711FF-DFE9-9F09-18F3-B2106EC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793"/>
              <a:ext cx="257" cy="214"/>
            </a:xfrm>
            <a:custGeom>
              <a:avLst/>
              <a:gdLst>
                <a:gd name="T0" fmla="*/ 108 w 108"/>
                <a:gd name="T1" fmla="*/ 0 h 90"/>
                <a:gd name="T2" fmla="*/ 10 w 108"/>
                <a:gd name="T3" fmla="*/ 33 h 90"/>
                <a:gd name="T4" fmla="*/ 10 w 108"/>
                <a:gd name="T5" fmla="*/ 48 h 90"/>
                <a:gd name="T6" fmla="*/ 0 w 108"/>
                <a:gd name="T7" fmla="*/ 48 h 90"/>
                <a:gd name="T8" fmla="*/ 0 w 108"/>
                <a:gd name="T9" fmla="*/ 90 h 90"/>
                <a:gd name="T10" fmla="*/ 96 w 108"/>
                <a:gd name="T11" fmla="*/ 90 h 90"/>
                <a:gd name="T12" fmla="*/ 108 w 108"/>
                <a:gd name="T13" fmla="*/ 78 h 90"/>
                <a:gd name="T14" fmla="*/ 108 w 108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90">
                  <a:moveTo>
                    <a:pt x="108" y="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2" y="90"/>
                    <a:pt x="108" y="85"/>
                    <a:pt x="108" y="78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28D8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6" name="Freeform 146">
              <a:extLst>
                <a:ext uri="{FF2B5EF4-FFF2-40B4-BE49-F238E27FC236}">
                  <a16:creationId xmlns:a16="http://schemas.microsoft.com/office/drawing/2014/main" id="{7D38C5A4-8D9D-F12E-295D-98A74465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664"/>
              <a:ext cx="257" cy="207"/>
            </a:xfrm>
            <a:custGeom>
              <a:avLst/>
              <a:gdLst>
                <a:gd name="T0" fmla="*/ 96 w 108"/>
                <a:gd name="T1" fmla="*/ 0 h 87"/>
                <a:gd name="T2" fmla="*/ 31 w 108"/>
                <a:gd name="T3" fmla="*/ 0 h 87"/>
                <a:gd name="T4" fmla="*/ 0 w 108"/>
                <a:gd name="T5" fmla="*/ 0 h 87"/>
                <a:gd name="T6" fmla="*/ 0 w 108"/>
                <a:gd name="T7" fmla="*/ 79 h 87"/>
                <a:gd name="T8" fmla="*/ 7 w 108"/>
                <a:gd name="T9" fmla="*/ 79 h 87"/>
                <a:gd name="T10" fmla="*/ 10 w 108"/>
                <a:gd name="T11" fmla="*/ 79 h 87"/>
                <a:gd name="T12" fmla="*/ 10 w 108"/>
                <a:gd name="T13" fmla="*/ 87 h 87"/>
                <a:gd name="T14" fmla="*/ 108 w 108"/>
                <a:gd name="T15" fmla="*/ 54 h 87"/>
                <a:gd name="T16" fmla="*/ 108 w 108"/>
                <a:gd name="T17" fmla="*/ 12 h 87"/>
                <a:gd name="T18" fmla="*/ 96 w 10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7">
                  <a:moveTo>
                    <a:pt x="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5"/>
                    <a:pt x="102" y="0"/>
                    <a:pt x="96" y="0"/>
                  </a:cubicBezTo>
                </a:path>
              </a:pathLst>
            </a:custGeom>
            <a:solidFill>
              <a:srgbClr val="4E545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7" name="Freeform 147">
              <a:extLst>
                <a:ext uri="{FF2B5EF4-FFF2-40B4-BE49-F238E27FC236}">
                  <a16:creationId xmlns:a16="http://schemas.microsoft.com/office/drawing/2014/main" id="{9915B575-7D6C-4B26-43CE-C2BC4C74A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643"/>
              <a:ext cx="33" cy="21"/>
            </a:xfrm>
            <a:custGeom>
              <a:avLst/>
              <a:gdLst>
                <a:gd name="T0" fmla="*/ 33 w 33"/>
                <a:gd name="T1" fmla="*/ 0 h 21"/>
                <a:gd name="T2" fmla="*/ 29 w 33"/>
                <a:gd name="T3" fmla="*/ 0 h 21"/>
                <a:gd name="T4" fmla="*/ 5 w 33"/>
                <a:gd name="T5" fmla="*/ 0 h 21"/>
                <a:gd name="T6" fmla="*/ 0 w 33"/>
                <a:gd name="T7" fmla="*/ 0 h 21"/>
                <a:gd name="T8" fmla="*/ 0 w 33"/>
                <a:gd name="T9" fmla="*/ 21 h 21"/>
                <a:gd name="T10" fmla="*/ 33 w 33"/>
                <a:gd name="T11" fmla="*/ 21 h 21"/>
                <a:gd name="T12" fmla="*/ 33 w 3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33" y="0"/>
                  </a:moveTo>
                  <a:lnTo>
                    <a:pt x="2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3" y="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1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8" name="Freeform 148">
              <a:extLst>
                <a:ext uri="{FF2B5EF4-FFF2-40B4-BE49-F238E27FC236}">
                  <a16:creationId xmlns:a16="http://schemas.microsoft.com/office/drawing/2014/main" id="{BF0BAA37-1512-0D9C-AD87-40784A606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643"/>
              <a:ext cx="33" cy="21"/>
            </a:xfrm>
            <a:custGeom>
              <a:avLst/>
              <a:gdLst>
                <a:gd name="T0" fmla="*/ 33 w 33"/>
                <a:gd name="T1" fmla="*/ 0 h 21"/>
                <a:gd name="T2" fmla="*/ 29 w 33"/>
                <a:gd name="T3" fmla="*/ 0 h 21"/>
                <a:gd name="T4" fmla="*/ 5 w 33"/>
                <a:gd name="T5" fmla="*/ 0 h 21"/>
                <a:gd name="T6" fmla="*/ 0 w 33"/>
                <a:gd name="T7" fmla="*/ 0 h 21"/>
                <a:gd name="T8" fmla="*/ 0 w 33"/>
                <a:gd name="T9" fmla="*/ 21 h 21"/>
                <a:gd name="T10" fmla="*/ 33 w 33"/>
                <a:gd name="T11" fmla="*/ 21 h 21"/>
                <a:gd name="T12" fmla="*/ 33 w 3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33" y="0"/>
                  </a:moveTo>
                  <a:lnTo>
                    <a:pt x="2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3" y="21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19" name="Freeform 149">
              <a:extLst>
                <a:ext uri="{FF2B5EF4-FFF2-40B4-BE49-F238E27FC236}">
                  <a16:creationId xmlns:a16="http://schemas.microsoft.com/office/drawing/2014/main" id="{E540F677-3875-BCDC-B261-892B3951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852"/>
              <a:ext cx="24" cy="55"/>
            </a:xfrm>
            <a:custGeom>
              <a:avLst/>
              <a:gdLst>
                <a:gd name="T0" fmla="*/ 24 w 24"/>
                <a:gd name="T1" fmla="*/ 0 h 55"/>
                <a:gd name="T2" fmla="*/ 17 w 24"/>
                <a:gd name="T3" fmla="*/ 0 h 55"/>
                <a:gd name="T4" fmla="*/ 17 w 24"/>
                <a:gd name="T5" fmla="*/ 48 h 55"/>
                <a:gd name="T6" fmla="*/ 0 w 24"/>
                <a:gd name="T7" fmla="*/ 48 h 55"/>
                <a:gd name="T8" fmla="*/ 0 w 24"/>
                <a:gd name="T9" fmla="*/ 55 h 55"/>
                <a:gd name="T10" fmla="*/ 24 w 24"/>
                <a:gd name="T11" fmla="*/ 55 h 55"/>
                <a:gd name="T12" fmla="*/ 24 w 24"/>
                <a:gd name="T13" fmla="*/ 19 h 55"/>
                <a:gd name="T14" fmla="*/ 24 w 2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5">
                  <a:moveTo>
                    <a:pt x="24" y="0"/>
                  </a:moveTo>
                  <a:lnTo>
                    <a:pt x="17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24" y="55"/>
                  </a:lnTo>
                  <a:lnTo>
                    <a:pt x="24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1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20" name="Freeform 150">
              <a:extLst>
                <a:ext uri="{FF2B5EF4-FFF2-40B4-BE49-F238E27FC236}">
                  <a16:creationId xmlns:a16="http://schemas.microsoft.com/office/drawing/2014/main" id="{E4E5DB4E-CF58-4000-9C24-82D20AFD2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852"/>
              <a:ext cx="24" cy="55"/>
            </a:xfrm>
            <a:custGeom>
              <a:avLst/>
              <a:gdLst>
                <a:gd name="T0" fmla="*/ 24 w 24"/>
                <a:gd name="T1" fmla="*/ 0 h 55"/>
                <a:gd name="T2" fmla="*/ 17 w 24"/>
                <a:gd name="T3" fmla="*/ 0 h 55"/>
                <a:gd name="T4" fmla="*/ 17 w 24"/>
                <a:gd name="T5" fmla="*/ 48 h 55"/>
                <a:gd name="T6" fmla="*/ 0 w 24"/>
                <a:gd name="T7" fmla="*/ 48 h 55"/>
                <a:gd name="T8" fmla="*/ 0 w 24"/>
                <a:gd name="T9" fmla="*/ 55 h 55"/>
                <a:gd name="T10" fmla="*/ 24 w 24"/>
                <a:gd name="T11" fmla="*/ 55 h 55"/>
                <a:gd name="T12" fmla="*/ 24 w 24"/>
                <a:gd name="T13" fmla="*/ 19 h 55"/>
                <a:gd name="T14" fmla="*/ 24 w 2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5">
                  <a:moveTo>
                    <a:pt x="24" y="0"/>
                  </a:moveTo>
                  <a:lnTo>
                    <a:pt x="17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24" y="55"/>
                  </a:lnTo>
                  <a:lnTo>
                    <a:pt x="24" y="19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21" name="Rectangle 151">
              <a:extLst>
                <a:ext uri="{FF2B5EF4-FFF2-40B4-BE49-F238E27FC236}">
                  <a16:creationId xmlns:a16="http://schemas.microsoft.com/office/drawing/2014/main" id="{F551BA49-2F0E-81D5-3D88-B7A06718A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852"/>
              <a:ext cx="17" cy="48"/>
            </a:xfrm>
            <a:prstGeom prst="rect">
              <a:avLst/>
            </a:prstGeom>
            <a:solidFill>
              <a:srgbClr val="E1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22" name="Rectangle 152">
              <a:extLst>
                <a:ext uri="{FF2B5EF4-FFF2-40B4-BE49-F238E27FC236}">
                  <a16:creationId xmlns:a16="http://schemas.microsoft.com/office/drawing/2014/main" id="{ED1E2C6A-1A03-C866-5A65-71603C5FA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2852"/>
              <a:ext cx="1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695084A6-69D9-5A0B-9F82-9F6D469D4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055" y="5119300"/>
            <a:ext cx="1342122" cy="11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3351F8B-47F6-F58A-C2A8-2434134946E4}"/>
              </a:ext>
            </a:extLst>
          </p:cNvPr>
          <p:cNvGrpSpPr/>
          <p:nvPr/>
        </p:nvGrpSpPr>
        <p:grpSpPr>
          <a:xfrm>
            <a:off x="0" y="0"/>
            <a:ext cx="12192000" cy="4023000"/>
            <a:chOff x="0" y="0"/>
            <a:chExt cx="12192000" cy="4023000"/>
          </a:xfrm>
        </p:grpSpPr>
        <p:sp>
          <p:nvSpPr>
            <p:cNvPr id="3" name="Flowchart: Manual Input 2">
              <a:extLst>
                <a:ext uri="{FF2B5EF4-FFF2-40B4-BE49-F238E27FC236}">
                  <a16:creationId xmlns:a16="http://schemas.microsoft.com/office/drawing/2014/main" id="{B906CE4E-9ECD-4EBF-BCBB-F9EF95101C87}"/>
                </a:ext>
              </a:extLst>
            </p:cNvPr>
            <p:cNvSpPr/>
            <p:nvPr/>
          </p:nvSpPr>
          <p:spPr>
            <a:xfrm rot="10800000">
              <a:off x="0" y="0"/>
              <a:ext cx="12192000" cy="3835400"/>
            </a:xfrm>
            <a:prstGeom prst="flowChartManualInput">
              <a:avLst/>
            </a:prstGeom>
            <a:solidFill>
              <a:srgbClr val="797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79CE3B-E1D4-490E-B953-42404BACDA1C}"/>
                </a:ext>
              </a:extLst>
            </p:cNvPr>
            <p:cNvSpPr/>
            <p:nvPr/>
          </p:nvSpPr>
          <p:spPr>
            <a:xfrm>
              <a:off x="3383280" y="1299878"/>
              <a:ext cx="5425440" cy="177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Let’s Connect !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925ACF-B47E-10EB-414E-8C4571697305}"/>
                </a:ext>
              </a:extLst>
            </p:cNvPr>
            <p:cNvGrpSpPr/>
            <p:nvPr/>
          </p:nvGrpSpPr>
          <p:grpSpPr>
            <a:xfrm>
              <a:off x="5502000" y="2835000"/>
              <a:ext cx="1188000" cy="1188000"/>
              <a:chOff x="5502000" y="2835000"/>
              <a:chExt cx="1188000" cy="118800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EBD51FB-5840-52CE-26BA-2C07403097ED}"/>
                  </a:ext>
                </a:extLst>
              </p:cNvPr>
              <p:cNvSpPr/>
              <p:nvPr/>
            </p:nvSpPr>
            <p:spPr>
              <a:xfrm>
                <a:off x="5502000" y="2835000"/>
                <a:ext cx="1188000" cy="1188000"/>
              </a:xfrm>
              <a:prstGeom prst="roundRect">
                <a:avLst>
                  <a:gd name="adj" fmla="val 6007"/>
                </a:avLst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3632F83-B3BD-E02B-74BE-28971BA4A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56000" y="2889000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C63C72-F3AB-04A1-243E-D1BBB6A922EE}"/>
              </a:ext>
            </a:extLst>
          </p:cNvPr>
          <p:cNvSpPr/>
          <p:nvPr/>
        </p:nvSpPr>
        <p:spPr>
          <a:xfrm>
            <a:off x="848360" y="4157380"/>
            <a:ext cx="5069840" cy="228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Principal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Department of Science and Technology, Government of Gujarat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Email: secdst@gujarat.gov.in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Contact No. +91-79-23259999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dstGujarat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DAB22-2B32-4B2E-1F83-9CA09FE1C900}"/>
              </a:ext>
            </a:extLst>
          </p:cNvPr>
          <p:cNvSpPr/>
          <p:nvPr/>
        </p:nvSpPr>
        <p:spPr>
          <a:xfrm>
            <a:off x="6273801" y="4157379"/>
            <a:ext cx="5069840" cy="228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Mission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Gujarat State Electronics Misson, DST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Government of Gujarat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Email: md-gsem@gujarat.gov.in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Contact No. +91-79-23250463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GSEM_DST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8EC9F-3704-7F2F-4398-FFA4AD523456}"/>
              </a:ext>
            </a:extLst>
          </p:cNvPr>
          <p:cNvCxnSpPr>
            <a:cxnSpLocks/>
          </p:cNvCxnSpPr>
          <p:nvPr/>
        </p:nvCxnSpPr>
        <p:spPr>
          <a:xfrm>
            <a:off x="6096000" y="4483467"/>
            <a:ext cx="0" cy="163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238826-5C5A-A752-E5FC-04333272C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9" r="18990"/>
          <a:stretch/>
        </p:blipFill>
        <p:spPr>
          <a:xfrm>
            <a:off x="2450469" y="6149161"/>
            <a:ext cx="324401" cy="294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12632-64DE-7304-48F8-98858319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9" r="18990"/>
          <a:stretch/>
        </p:blipFill>
        <p:spPr>
          <a:xfrm>
            <a:off x="7924251" y="6149160"/>
            <a:ext cx="324401" cy="2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075AB-B8CC-D092-FBAE-6C3E2C8F5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7AF246-31C4-D505-6516-62A6455FA4B8}"/>
              </a:ext>
            </a:extLst>
          </p:cNvPr>
          <p:cNvSpPr/>
          <p:nvPr/>
        </p:nvSpPr>
        <p:spPr>
          <a:xfrm>
            <a:off x="1365500" y="5387550"/>
            <a:ext cx="9610591" cy="944192"/>
          </a:xfrm>
          <a:prstGeom prst="rect">
            <a:avLst/>
          </a:prstGeom>
          <a:solidFill>
            <a:srgbClr val="797991"/>
          </a:solidFill>
          <a:ln w="9525">
            <a:solidFill>
              <a:srgbClr val="7979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E8715-6684-FB06-4E7A-46A94B9142C3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 – The GCC Capital of the World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24907-C609-2BC9-2DC4-F645D2148B7B}"/>
              </a:ext>
            </a:extLst>
          </p:cNvPr>
          <p:cNvSpPr/>
          <p:nvPr/>
        </p:nvSpPr>
        <p:spPr>
          <a:xfrm>
            <a:off x="335402" y="1267821"/>
            <a:ext cx="3212356" cy="12875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161E-23B4-ED90-A4AB-E6E3EB027FE8}"/>
              </a:ext>
            </a:extLst>
          </p:cNvPr>
          <p:cNvSpPr txBox="1"/>
          <p:nvPr/>
        </p:nvSpPr>
        <p:spPr>
          <a:xfrm>
            <a:off x="4621348" y="1624417"/>
            <a:ext cx="2039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$ 110 Bn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GCC Market Size by 2030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7AF16-21C3-009E-D3CE-4D353B0FB160}"/>
              </a:ext>
            </a:extLst>
          </p:cNvPr>
          <p:cNvSpPr txBox="1"/>
          <p:nvPr/>
        </p:nvSpPr>
        <p:spPr>
          <a:xfrm>
            <a:off x="7253932" y="1579187"/>
            <a:ext cx="1615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2400 GCCs by 2030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9B107-003F-DEA4-B904-4591AF84135A}"/>
              </a:ext>
            </a:extLst>
          </p:cNvPr>
          <p:cNvSpPr txBox="1"/>
          <p:nvPr/>
        </p:nvSpPr>
        <p:spPr>
          <a:xfrm>
            <a:off x="9688718" y="1656568"/>
            <a:ext cx="182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115 new </a:t>
            </a: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GCC </a:t>
            </a: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Set-ups every year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38C5B7-1CF5-DCCF-7DC5-6DEB122B9CAD}"/>
              </a:ext>
            </a:extLst>
          </p:cNvPr>
          <p:cNvSpPr txBox="1"/>
          <p:nvPr/>
        </p:nvSpPr>
        <p:spPr>
          <a:xfrm>
            <a:off x="6121822" y="3049405"/>
            <a:ext cx="203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4.5 Mn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Total </a:t>
            </a: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headcount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50376B-6FF8-EF4E-AD10-D6E02BF12F72}"/>
              </a:ext>
            </a:extLst>
          </p:cNvPr>
          <p:cNvSpPr txBox="1"/>
          <p:nvPr/>
        </p:nvSpPr>
        <p:spPr>
          <a:xfrm>
            <a:off x="406399" y="1415542"/>
            <a:ext cx="3068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</a:rPr>
              <a:t>Global Capability Centre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</a:rPr>
              <a:t>(GCC) market size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</a:rPr>
              <a:t>Expansion in India by 2030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36" name="Graphic 35" descr="Upward trend outline">
            <a:extLst>
              <a:ext uri="{FF2B5EF4-FFF2-40B4-BE49-F238E27FC236}">
                <a16:creationId xmlns:a16="http://schemas.microsoft.com/office/drawing/2014/main" id="{6947F223-71CC-ED6B-826F-7FA9F3BA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1786" y="1769651"/>
            <a:ext cx="593697" cy="59369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989045-3484-38B2-361A-4675505A1B33}"/>
              </a:ext>
            </a:extLst>
          </p:cNvPr>
          <p:cNvCxnSpPr/>
          <p:nvPr/>
        </p:nvCxnSpPr>
        <p:spPr>
          <a:xfrm>
            <a:off x="4320572" y="2639191"/>
            <a:ext cx="6504972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409F91-AEDD-1770-52E0-F8078C11EA6A}"/>
              </a:ext>
            </a:extLst>
          </p:cNvPr>
          <p:cNvCxnSpPr>
            <a:cxnSpLocks/>
          </p:cNvCxnSpPr>
          <p:nvPr/>
        </p:nvCxnSpPr>
        <p:spPr>
          <a:xfrm rot="5400000">
            <a:off x="6248280" y="2016517"/>
            <a:ext cx="972000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Network outline">
            <a:extLst>
              <a:ext uri="{FF2B5EF4-FFF2-40B4-BE49-F238E27FC236}">
                <a16:creationId xmlns:a16="http://schemas.microsoft.com/office/drawing/2014/main" id="{585D0001-C48B-1E79-49B6-5FCFFDFCC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6137" y="1694015"/>
            <a:ext cx="585462" cy="5854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D2E2F6-9CEC-FA8B-A291-EC3BFC42E0FF}"/>
              </a:ext>
            </a:extLst>
          </p:cNvPr>
          <p:cNvCxnSpPr>
            <a:cxnSpLocks/>
          </p:cNvCxnSpPr>
          <p:nvPr/>
        </p:nvCxnSpPr>
        <p:spPr>
          <a:xfrm rot="5400000">
            <a:off x="8605400" y="2030648"/>
            <a:ext cx="972000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B80D2D-1292-536F-7F41-570F74080263}"/>
              </a:ext>
            </a:extLst>
          </p:cNvPr>
          <p:cNvCxnSpPr>
            <a:cxnSpLocks/>
          </p:cNvCxnSpPr>
          <p:nvPr/>
        </p:nvCxnSpPr>
        <p:spPr>
          <a:xfrm rot="5400000">
            <a:off x="7579240" y="3351900"/>
            <a:ext cx="972000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BEC64EB-2335-ACCC-6EE8-16ABAA761D84}"/>
              </a:ext>
            </a:extLst>
          </p:cNvPr>
          <p:cNvGrpSpPr/>
          <p:nvPr/>
        </p:nvGrpSpPr>
        <p:grpSpPr>
          <a:xfrm>
            <a:off x="4855992" y="2981164"/>
            <a:ext cx="1393020" cy="727257"/>
            <a:chOff x="5638801" y="2823664"/>
            <a:chExt cx="1393020" cy="727257"/>
          </a:xfrm>
        </p:grpSpPr>
        <p:pic>
          <p:nvPicPr>
            <p:cNvPr id="52" name="Graphic 51" descr="Office worker male outline">
              <a:extLst>
                <a:ext uri="{FF2B5EF4-FFF2-40B4-BE49-F238E27FC236}">
                  <a16:creationId xmlns:a16="http://schemas.microsoft.com/office/drawing/2014/main" id="{CD091BA3-7DF4-424B-AAB4-FAD99CF7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8801" y="2971801"/>
              <a:ext cx="579120" cy="579120"/>
            </a:xfrm>
            <a:prstGeom prst="rect">
              <a:avLst/>
            </a:prstGeom>
          </p:spPr>
        </p:pic>
        <p:pic>
          <p:nvPicPr>
            <p:cNvPr id="53" name="Graphic 52" descr="Office worker male outline">
              <a:extLst>
                <a:ext uri="{FF2B5EF4-FFF2-40B4-BE49-F238E27FC236}">
                  <a16:creationId xmlns:a16="http://schemas.microsoft.com/office/drawing/2014/main" id="{DBC99F78-76F5-B20B-0A7F-F03D3F4B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36094" y="2823664"/>
              <a:ext cx="579120" cy="579120"/>
            </a:xfrm>
            <a:prstGeom prst="rect">
              <a:avLst/>
            </a:prstGeom>
          </p:spPr>
        </p:pic>
        <p:pic>
          <p:nvPicPr>
            <p:cNvPr id="54" name="Graphic 53" descr="Office worker male outline">
              <a:extLst>
                <a:ext uri="{FF2B5EF4-FFF2-40B4-BE49-F238E27FC236}">
                  <a16:creationId xmlns:a16="http://schemas.microsoft.com/office/drawing/2014/main" id="{A687771B-31C7-A674-8D11-B00D53DC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52701" y="2971801"/>
              <a:ext cx="579120" cy="579120"/>
            </a:xfrm>
            <a:prstGeom prst="rect">
              <a:avLst/>
            </a:prstGeom>
          </p:spPr>
        </p:pic>
      </p:grpSp>
      <p:grpSp>
        <p:nvGrpSpPr>
          <p:cNvPr id="58" name="Group 4">
            <a:extLst>
              <a:ext uri="{FF2B5EF4-FFF2-40B4-BE49-F238E27FC236}">
                <a16:creationId xmlns:a16="http://schemas.microsoft.com/office/drawing/2014/main" id="{60AB1A25-4628-E742-C307-5415BC567A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94287" y="1696312"/>
            <a:ext cx="567109" cy="705342"/>
            <a:chOff x="3200" y="847"/>
            <a:chExt cx="640" cy="796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D96D1B9D-3A32-A004-8BB8-12CBE7ED3A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00" y="847"/>
              <a:ext cx="640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19C53471-BF1E-5B82-31B3-C944F2A7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1147"/>
              <a:ext cx="130" cy="214"/>
            </a:xfrm>
            <a:custGeom>
              <a:avLst/>
              <a:gdLst>
                <a:gd name="T0" fmla="*/ 130 w 130"/>
                <a:gd name="T1" fmla="*/ 214 h 214"/>
                <a:gd name="T2" fmla="*/ 0 w 130"/>
                <a:gd name="T3" fmla="*/ 214 h 214"/>
                <a:gd name="T4" fmla="*/ 0 w 130"/>
                <a:gd name="T5" fmla="*/ 0 h 214"/>
                <a:gd name="T6" fmla="*/ 18 w 130"/>
                <a:gd name="T7" fmla="*/ 0 h 214"/>
                <a:gd name="T8" fmla="*/ 18 w 130"/>
                <a:gd name="T9" fmla="*/ 196 h 214"/>
                <a:gd name="T10" fmla="*/ 112 w 130"/>
                <a:gd name="T11" fmla="*/ 196 h 214"/>
                <a:gd name="T12" fmla="*/ 112 w 130"/>
                <a:gd name="T13" fmla="*/ 0 h 214"/>
                <a:gd name="T14" fmla="*/ 130 w 130"/>
                <a:gd name="T15" fmla="*/ 0 h 214"/>
                <a:gd name="T16" fmla="*/ 130 w 130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14">
                  <a:moveTo>
                    <a:pt x="130" y="214"/>
                  </a:moveTo>
                  <a:lnTo>
                    <a:pt x="0" y="2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6"/>
                  </a:lnTo>
                  <a:lnTo>
                    <a:pt x="112" y="196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30" y="2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1262F925-45F0-830E-3C5E-1C1EC7E1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1193"/>
              <a:ext cx="18" cy="16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5031476F-F537-31D6-4A01-2C22A2C2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967"/>
              <a:ext cx="142" cy="218"/>
            </a:xfrm>
            <a:custGeom>
              <a:avLst/>
              <a:gdLst>
                <a:gd name="T0" fmla="*/ 50 w 142"/>
                <a:gd name="T1" fmla="*/ 218 h 218"/>
                <a:gd name="T2" fmla="*/ 0 w 142"/>
                <a:gd name="T3" fmla="*/ 218 h 218"/>
                <a:gd name="T4" fmla="*/ 0 w 142"/>
                <a:gd name="T5" fmla="*/ 54 h 218"/>
                <a:gd name="T6" fmla="*/ 0 w 142"/>
                <a:gd name="T7" fmla="*/ 54 h 218"/>
                <a:gd name="T8" fmla="*/ 2 w 142"/>
                <a:gd name="T9" fmla="*/ 42 h 218"/>
                <a:gd name="T10" fmla="*/ 4 w 142"/>
                <a:gd name="T11" fmla="*/ 32 h 218"/>
                <a:gd name="T12" fmla="*/ 10 w 142"/>
                <a:gd name="T13" fmla="*/ 24 h 218"/>
                <a:gd name="T14" fmla="*/ 16 w 142"/>
                <a:gd name="T15" fmla="*/ 16 h 218"/>
                <a:gd name="T16" fmla="*/ 24 w 142"/>
                <a:gd name="T17" fmla="*/ 10 h 218"/>
                <a:gd name="T18" fmla="*/ 32 w 142"/>
                <a:gd name="T19" fmla="*/ 4 h 218"/>
                <a:gd name="T20" fmla="*/ 42 w 142"/>
                <a:gd name="T21" fmla="*/ 2 h 218"/>
                <a:gd name="T22" fmla="*/ 52 w 142"/>
                <a:gd name="T23" fmla="*/ 0 h 218"/>
                <a:gd name="T24" fmla="*/ 142 w 142"/>
                <a:gd name="T25" fmla="*/ 0 h 218"/>
                <a:gd name="T26" fmla="*/ 142 w 142"/>
                <a:gd name="T27" fmla="*/ 18 h 218"/>
                <a:gd name="T28" fmla="*/ 52 w 142"/>
                <a:gd name="T29" fmla="*/ 18 h 218"/>
                <a:gd name="T30" fmla="*/ 52 w 142"/>
                <a:gd name="T31" fmla="*/ 18 h 218"/>
                <a:gd name="T32" fmla="*/ 46 w 142"/>
                <a:gd name="T33" fmla="*/ 20 h 218"/>
                <a:gd name="T34" fmla="*/ 40 w 142"/>
                <a:gd name="T35" fmla="*/ 22 h 218"/>
                <a:gd name="T36" fmla="*/ 34 w 142"/>
                <a:gd name="T37" fmla="*/ 24 h 218"/>
                <a:gd name="T38" fmla="*/ 28 w 142"/>
                <a:gd name="T39" fmla="*/ 28 h 218"/>
                <a:gd name="T40" fmla="*/ 24 w 142"/>
                <a:gd name="T41" fmla="*/ 34 h 218"/>
                <a:gd name="T42" fmla="*/ 20 w 142"/>
                <a:gd name="T43" fmla="*/ 40 h 218"/>
                <a:gd name="T44" fmla="*/ 18 w 142"/>
                <a:gd name="T45" fmla="*/ 46 h 218"/>
                <a:gd name="T46" fmla="*/ 18 w 142"/>
                <a:gd name="T47" fmla="*/ 54 h 218"/>
                <a:gd name="T48" fmla="*/ 18 w 142"/>
                <a:gd name="T49" fmla="*/ 200 h 218"/>
                <a:gd name="T50" fmla="*/ 50 w 142"/>
                <a:gd name="T51" fmla="*/ 200 h 218"/>
                <a:gd name="T52" fmla="*/ 50 w 142"/>
                <a:gd name="T5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18">
                  <a:moveTo>
                    <a:pt x="50" y="218"/>
                  </a:moveTo>
                  <a:lnTo>
                    <a:pt x="0" y="21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142" y="0"/>
                  </a:lnTo>
                  <a:lnTo>
                    <a:pt x="14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6" y="20"/>
                  </a:lnTo>
                  <a:lnTo>
                    <a:pt x="40" y="22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8" y="54"/>
                  </a:lnTo>
                  <a:lnTo>
                    <a:pt x="18" y="200"/>
                  </a:lnTo>
                  <a:lnTo>
                    <a:pt x="50" y="200"/>
                  </a:lnTo>
                  <a:lnTo>
                    <a:pt x="50" y="2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0C8EC3F8-0C00-C7A9-F098-EE4629CA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967"/>
              <a:ext cx="144" cy="218"/>
            </a:xfrm>
            <a:custGeom>
              <a:avLst/>
              <a:gdLst>
                <a:gd name="T0" fmla="*/ 144 w 144"/>
                <a:gd name="T1" fmla="*/ 218 h 218"/>
                <a:gd name="T2" fmla="*/ 94 w 144"/>
                <a:gd name="T3" fmla="*/ 218 h 218"/>
                <a:gd name="T4" fmla="*/ 94 w 144"/>
                <a:gd name="T5" fmla="*/ 200 h 218"/>
                <a:gd name="T6" fmla="*/ 126 w 144"/>
                <a:gd name="T7" fmla="*/ 200 h 218"/>
                <a:gd name="T8" fmla="*/ 126 w 144"/>
                <a:gd name="T9" fmla="*/ 54 h 218"/>
                <a:gd name="T10" fmla="*/ 126 w 144"/>
                <a:gd name="T11" fmla="*/ 54 h 218"/>
                <a:gd name="T12" fmla="*/ 126 w 144"/>
                <a:gd name="T13" fmla="*/ 46 h 218"/>
                <a:gd name="T14" fmla="*/ 124 w 144"/>
                <a:gd name="T15" fmla="*/ 40 h 218"/>
                <a:gd name="T16" fmla="*/ 120 w 144"/>
                <a:gd name="T17" fmla="*/ 34 h 218"/>
                <a:gd name="T18" fmla="*/ 116 w 144"/>
                <a:gd name="T19" fmla="*/ 28 h 218"/>
                <a:gd name="T20" fmla="*/ 112 w 144"/>
                <a:gd name="T21" fmla="*/ 24 h 218"/>
                <a:gd name="T22" fmla="*/ 106 w 144"/>
                <a:gd name="T23" fmla="*/ 22 h 218"/>
                <a:gd name="T24" fmla="*/ 98 w 144"/>
                <a:gd name="T25" fmla="*/ 20 h 218"/>
                <a:gd name="T26" fmla="*/ 92 w 144"/>
                <a:gd name="T27" fmla="*/ 18 h 218"/>
                <a:gd name="T28" fmla="*/ 0 w 144"/>
                <a:gd name="T29" fmla="*/ 18 h 218"/>
                <a:gd name="T30" fmla="*/ 0 w 144"/>
                <a:gd name="T31" fmla="*/ 0 h 218"/>
                <a:gd name="T32" fmla="*/ 92 w 144"/>
                <a:gd name="T33" fmla="*/ 0 h 218"/>
                <a:gd name="T34" fmla="*/ 92 w 144"/>
                <a:gd name="T35" fmla="*/ 0 h 218"/>
                <a:gd name="T36" fmla="*/ 102 w 144"/>
                <a:gd name="T37" fmla="*/ 2 h 218"/>
                <a:gd name="T38" fmla="*/ 112 w 144"/>
                <a:gd name="T39" fmla="*/ 4 h 218"/>
                <a:gd name="T40" fmla="*/ 122 w 144"/>
                <a:gd name="T41" fmla="*/ 10 h 218"/>
                <a:gd name="T42" fmla="*/ 130 w 144"/>
                <a:gd name="T43" fmla="*/ 16 h 218"/>
                <a:gd name="T44" fmla="*/ 136 w 144"/>
                <a:gd name="T45" fmla="*/ 24 h 218"/>
                <a:gd name="T46" fmla="*/ 140 w 144"/>
                <a:gd name="T47" fmla="*/ 32 h 218"/>
                <a:gd name="T48" fmla="*/ 144 w 144"/>
                <a:gd name="T49" fmla="*/ 42 h 218"/>
                <a:gd name="T50" fmla="*/ 144 w 144"/>
                <a:gd name="T51" fmla="*/ 54 h 218"/>
                <a:gd name="T52" fmla="*/ 144 w 144"/>
                <a:gd name="T5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218">
                  <a:moveTo>
                    <a:pt x="144" y="218"/>
                  </a:moveTo>
                  <a:lnTo>
                    <a:pt x="94" y="218"/>
                  </a:lnTo>
                  <a:lnTo>
                    <a:pt x="94" y="200"/>
                  </a:lnTo>
                  <a:lnTo>
                    <a:pt x="126" y="200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46"/>
                  </a:lnTo>
                  <a:lnTo>
                    <a:pt x="124" y="40"/>
                  </a:lnTo>
                  <a:lnTo>
                    <a:pt x="120" y="34"/>
                  </a:lnTo>
                  <a:lnTo>
                    <a:pt x="116" y="28"/>
                  </a:lnTo>
                  <a:lnTo>
                    <a:pt x="112" y="24"/>
                  </a:lnTo>
                  <a:lnTo>
                    <a:pt x="106" y="22"/>
                  </a:lnTo>
                  <a:lnTo>
                    <a:pt x="98" y="20"/>
                  </a:lnTo>
                  <a:lnTo>
                    <a:pt x="9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2" y="10"/>
                  </a:lnTo>
                  <a:lnTo>
                    <a:pt x="130" y="16"/>
                  </a:lnTo>
                  <a:lnTo>
                    <a:pt x="136" y="24"/>
                  </a:lnTo>
                  <a:lnTo>
                    <a:pt x="140" y="32"/>
                  </a:lnTo>
                  <a:lnTo>
                    <a:pt x="144" y="42"/>
                  </a:lnTo>
                  <a:lnTo>
                    <a:pt x="144" y="54"/>
                  </a:lnTo>
                  <a:lnTo>
                    <a:pt x="144" y="2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225A388C-8986-7389-6AE6-64C1F0C3C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847"/>
              <a:ext cx="110" cy="110"/>
            </a:xfrm>
            <a:custGeom>
              <a:avLst/>
              <a:gdLst>
                <a:gd name="T0" fmla="*/ 56 w 110"/>
                <a:gd name="T1" fmla="*/ 110 h 110"/>
                <a:gd name="T2" fmla="*/ 34 w 110"/>
                <a:gd name="T3" fmla="*/ 106 h 110"/>
                <a:gd name="T4" fmla="*/ 16 w 110"/>
                <a:gd name="T5" fmla="*/ 94 h 110"/>
                <a:gd name="T6" fmla="*/ 4 w 110"/>
                <a:gd name="T7" fmla="*/ 76 h 110"/>
                <a:gd name="T8" fmla="*/ 0 w 110"/>
                <a:gd name="T9" fmla="*/ 56 h 110"/>
                <a:gd name="T10" fmla="*/ 2 w 110"/>
                <a:gd name="T11" fmla="*/ 44 h 110"/>
                <a:gd name="T12" fmla="*/ 10 w 110"/>
                <a:gd name="T13" fmla="*/ 24 h 110"/>
                <a:gd name="T14" fmla="*/ 24 w 110"/>
                <a:gd name="T15" fmla="*/ 10 h 110"/>
                <a:gd name="T16" fmla="*/ 44 w 110"/>
                <a:gd name="T17" fmla="*/ 2 h 110"/>
                <a:gd name="T18" fmla="*/ 56 w 110"/>
                <a:gd name="T19" fmla="*/ 0 h 110"/>
                <a:gd name="T20" fmla="*/ 76 w 110"/>
                <a:gd name="T21" fmla="*/ 4 h 110"/>
                <a:gd name="T22" fmla="*/ 94 w 110"/>
                <a:gd name="T23" fmla="*/ 16 h 110"/>
                <a:gd name="T24" fmla="*/ 106 w 110"/>
                <a:gd name="T25" fmla="*/ 34 h 110"/>
                <a:gd name="T26" fmla="*/ 110 w 110"/>
                <a:gd name="T27" fmla="*/ 56 h 110"/>
                <a:gd name="T28" fmla="*/ 110 w 110"/>
                <a:gd name="T29" fmla="*/ 66 h 110"/>
                <a:gd name="T30" fmla="*/ 102 w 110"/>
                <a:gd name="T31" fmla="*/ 86 h 110"/>
                <a:gd name="T32" fmla="*/ 86 w 110"/>
                <a:gd name="T33" fmla="*/ 102 h 110"/>
                <a:gd name="T34" fmla="*/ 66 w 110"/>
                <a:gd name="T35" fmla="*/ 110 h 110"/>
                <a:gd name="T36" fmla="*/ 56 w 110"/>
                <a:gd name="T37" fmla="*/ 110 h 110"/>
                <a:gd name="T38" fmla="*/ 56 w 110"/>
                <a:gd name="T39" fmla="*/ 18 h 110"/>
                <a:gd name="T40" fmla="*/ 40 w 110"/>
                <a:gd name="T41" fmla="*/ 22 h 110"/>
                <a:gd name="T42" fmla="*/ 30 w 110"/>
                <a:gd name="T43" fmla="*/ 30 h 110"/>
                <a:gd name="T44" fmla="*/ 22 w 110"/>
                <a:gd name="T45" fmla="*/ 40 h 110"/>
                <a:gd name="T46" fmla="*/ 18 w 110"/>
                <a:gd name="T47" fmla="*/ 56 h 110"/>
                <a:gd name="T48" fmla="*/ 18 w 110"/>
                <a:gd name="T49" fmla="*/ 62 h 110"/>
                <a:gd name="T50" fmla="*/ 24 w 110"/>
                <a:gd name="T51" fmla="*/ 76 h 110"/>
                <a:gd name="T52" fmla="*/ 34 w 110"/>
                <a:gd name="T53" fmla="*/ 86 h 110"/>
                <a:gd name="T54" fmla="*/ 48 w 110"/>
                <a:gd name="T55" fmla="*/ 92 h 110"/>
                <a:gd name="T56" fmla="*/ 56 w 110"/>
                <a:gd name="T57" fmla="*/ 92 h 110"/>
                <a:gd name="T58" fmla="*/ 70 w 110"/>
                <a:gd name="T59" fmla="*/ 90 h 110"/>
                <a:gd name="T60" fmla="*/ 82 w 110"/>
                <a:gd name="T61" fmla="*/ 82 h 110"/>
                <a:gd name="T62" fmla="*/ 90 w 110"/>
                <a:gd name="T63" fmla="*/ 70 h 110"/>
                <a:gd name="T64" fmla="*/ 92 w 110"/>
                <a:gd name="T65" fmla="*/ 56 h 110"/>
                <a:gd name="T66" fmla="*/ 92 w 110"/>
                <a:gd name="T67" fmla="*/ 48 h 110"/>
                <a:gd name="T68" fmla="*/ 86 w 110"/>
                <a:gd name="T69" fmla="*/ 34 h 110"/>
                <a:gd name="T70" fmla="*/ 76 w 110"/>
                <a:gd name="T71" fmla="*/ 24 h 110"/>
                <a:gd name="T72" fmla="*/ 62 w 110"/>
                <a:gd name="T73" fmla="*/ 18 h 110"/>
                <a:gd name="T74" fmla="*/ 56 w 110"/>
                <a:gd name="T75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10">
                  <a:moveTo>
                    <a:pt x="56" y="110"/>
                  </a:moveTo>
                  <a:lnTo>
                    <a:pt x="56" y="110"/>
                  </a:lnTo>
                  <a:lnTo>
                    <a:pt x="44" y="110"/>
                  </a:lnTo>
                  <a:lnTo>
                    <a:pt x="34" y="106"/>
                  </a:lnTo>
                  <a:lnTo>
                    <a:pt x="24" y="102"/>
                  </a:lnTo>
                  <a:lnTo>
                    <a:pt x="16" y="94"/>
                  </a:lnTo>
                  <a:lnTo>
                    <a:pt x="10" y="86"/>
                  </a:lnTo>
                  <a:lnTo>
                    <a:pt x="4" y="76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2" y="24"/>
                  </a:lnTo>
                  <a:lnTo>
                    <a:pt x="106" y="34"/>
                  </a:lnTo>
                  <a:lnTo>
                    <a:pt x="110" y="44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66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4" y="94"/>
                  </a:lnTo>
                  <a:lnTo>
                    <a:pt x="86" y="102"/>
                  </a:lnTo>
                  <a:lnTo>
                    <a:pt x="76" y="106"/>
                  </a:lnTo>
                  <a:lnTo>
                    <a:pt x="66" y="110"/>
                  </a:lnTo>
                  <a:lnTo>
                    <a:pt x="56" y="110"/>
                  </a:lnTo>
                  <a:lnTo>
                    <a:pt x="56" y="110"/>
                  </a:lnTo>
                  <a:close/>
                  <a:moveTo>
                    <a:pt x="56" y="18"/>
                  </a:moveTo>
                  <a:lnTo>
                    <a:pt x="56" y="18"/>
                  </a:lnTo>
                  <a:lnTo>
                    <a:pt x="48" y="18"/>
                  </a:lnTo>
                  <a:lnTo>
                    <a:pt x="40" y="22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18" y="4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22" y="70"/>
                  </a:lnTo>
                  <a:lnTo>
                    <a:pt x="24" y="76"/>
                  </a:lnTo>
                  <a:lnTo>
                    <a:pt x="30" y="82"/>
                  </a:lnTo>
                  <a:lnTo>
                    <a:pt x="34" y="86"/>
                  </a:lnTo>
                  <a:lnTo>
                    <a:pt x="40" y="90"/>
                  </a:lnTo>
                  <a:lnTo>
                    <a:pt x="48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62" y="92"/>
                  </a:lnTo>
                  <a:lnTo>
                    <a:pt x="70" y="90"/>
                  </a:lnTo>
                  <a:lnTo>
                    <a:pt x="76" y="86"/>
                  </a:lnTo>
                  <a:lnTo>
                    <a:pt x="82" y="82"/>
                  </a:lnTo>
                  <a:lnTo>
                    <a:pt x="86" y="76"/>
                  </a:lnTo>
                  <a:lnTo>
                    <a:pt x="90" y="70"/>
                  </a:lnTo>
                  <a:lnTo>
                    <a:pt x="92" y="62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48"/>
                  </a:lnTo>
                  <a:lnTo>
                    <a:pt x="90" y="40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6" y="24"/>
                  </a:lnTo>
                  <a:lnTo>
                    <a:pt x="70" y="22"/>
                  </a:lnTo>
                  <a:lnTo>
                    <a:pt x="62" y="18"/>
                  </a:lnTo>
                  <a:lnTo>
                    <a:pt x="56" y="1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215932AA-71A1-AE75-5F38-3EC28DF3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1013"/>
              <a:ext cx="18" cy="2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1">
              <a:extLst>
                <a:ext uri="{FF2B5EF4-FFF2-40B4-BE49-F238E27FC236}">
                  <a16:creationId xmlns:a16="http://schemas.microsoft.com/office/drawing/2014/main" id="{73AC854E-6B01-184F-8E76-C4A1C2B9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1013"/>
              <a:ext cx="18" cy="2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89B4519F-5B1B-E6CA-7573-9059AF8FF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13"/>
              <a:ext cx="18" cy="2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3">
              <a:extLst>
                <a:ext uri="{FF2B5EF4-FFF2-40B4-BE49-F238E27FC236}">
                  <a16:creationId xmlns:a16="http://schemas.microsoft.com/office/drawing/2014/main" id="{945135F0-B48C-F813-AFF7-69730DC21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1045"/>
              <a:ext cx="18" cy="2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7FD2DB1D-402C-D930-36D4-AF9EF001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1075"/>
              <a:ext cx="18" cy="2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EAA69A02-2A5B-8925-608B-381619C3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1103"/>
              <a:ext cx="104" cy="152"/>
            </a:xfrm>
            <a:custGeom>
              <a:avLst/>
              <a:gdLst>
                <a:gd name="T0" fmla="*/ 104 w 104"/>
                <a:gd name="T1" fmla="*/ 152 h 152"/>
                <a:gd name="T2" fmla="*/ 0 w 104"/>
                <a:gd name="T3" fmla="*/ 152 h 152"/>
                <a:gd name="T4" fmla="*/ 0 w 104"/>
                <a:gd name="T5" fmla="*/ 134 h 152"/>
                <a:gd name="T6" fmla="*/ 86 w 104"/>
                <a:gd name="T7" fmla="*/ 134 h 152"/>
                <a:gd name="T8" fmla="*/ 86 w 104"/>
                <a:gd name="T9" fmla="*/ 0 h 152"/>
                <a:gd name="T10" fmla="*/ 104 w 104"/>
                <a:gd name="T11" fmla="*/ 0 h 152"/>
                <a:gd name="T12" fmla="*/ 104 w 104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52">
                  <a:moveTo>
                    <a:pt x="104" y="152"/>
                  </a:moveTo>
                  <a:lnTo>
                    <a:pt x="0" y="152"/>
                  </a:lnTo>
                  <a:lnTo>
                    <a:pt x="0" y="134"/>
                  </a:lnTo>
                  <a:lnTo>
                    <a:pt x="86" y="134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04" y="15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C403FC97-6656-3CB3-8A7D-CB618109A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949"/>
              <a:ext cx="114" cy="48"/>
            </a:xfrm>
            <a:custGeom>
              <a:avLst/>
              <a:gdLst>
                <a:gd name="T0" fmla="*/ 18 w 114"/>
                <a:gd name="T1" fmla="*/ 48 h 48"/>
                <a:gd name="T2" fmla="*/ 0 w 114"/>
                <a:gd name="T3" fmla="*/ 44 h 48"/>
                <a:gd name="T4" fmla="*/ 2 w 114"/>
                <a:gd name="T5" fmla="*/ 36 h 48"/>
                <a:gd name="T6" fmla="*/ 2 w 114"/>
                <a:gd name="T7" fmla="*/ 36 h 48"/>
                <a:gd name="T8" fmla="*/ 4 w 114"/>
                <a:gd name="T9" fmla="*/ 28 h 48"/>
                <a:gd name="T10" fmla="*/ 6 w 114"/>
                <a:gd name="T11" fmla="*/ 22 h 48"/>
                <a:gd name="T12" fmla="*/ 10 w 114"/>
                <a:gd name="T13" fmla="*/ 16 h 48"/>
                <a:gd name="T14" fmla="*/ 16 w 114"/>
                <a:gd name="T15" fmla="*/ 10 h 48"/>
                <a:gd name="T16" fmla="*/ 22 w 114"/>
                <a:gd name="T17" fmla="*/ 6 h 48"/>
                <a:gd name="T18" fmla="*/ 28 w 114"/>
                <a:gd name="T19" fmla="*/ 4 h 48"/>
                <a:gd name="T20" fmla="*/ 36 w 114"/>
                <a:gd name="T21" fmla="*/ 2 h 48"/>
                <a:gd name="T22" fmla="*/ 42 w 114"/>
                <a:gd name="T23" fmla="*/ 0 h 48"/>
                <a:gd name="T24" fmla="*/ 114 w 114"/>
                <a:gd name="T25" fmla="*/ 0 h 48"/>
                <a:gd name="T26" fmla="*/ 114 w 114"/>
                <a:gd name="T27" fmla="*/ 18 h 48"/>
                <a:gd name="T28" fmla="*/ 42 w 114"/>
                <a:gd name="T29" fmla="*/ 18 h 48"/>
                <a:gd name="T30" fmla="*/ 42 w 114"/>
                <a:gd name="T31" fmla="*/ 18 h 48"/>
                <a:gd name="T32" fmla="*/ 34 w 114"/>
                <a:gd name="T33" fmla="*/ 20 h 48"/>
                <a:gd name="T34" fmla="*/ 28 w 114"/>
                <a:gd name="T35" fmla="*/ 24 h 48"/>
                <a:gd name="T36" fmla="*/ 22 w 114"/>
                <a:gd name="T37" fmla="*/ 30 h 48"/>
                <a:gd name="T38" fmla="*/ 20 w 114"/>
                <a:gd name="T39" fmla="*/ 38 h 48"/>
                <a:gd name="T40" fmla="*/ 18 w 114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8">
                  <a:moveTo>
                    <a:pt x="18" y="48"/>
                  </a:moveTo>
                  <a:lnTo>
                    <a:pt x="0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CE6854D9-1C13-5E91-8888-1B7FB6DDC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949"/>
              <a:ext cx="116" cy="172"/>
            </a:xfrm>
            <a:custGeom>
              <a:avLst/>
              <a:gdLst>
                <a:gd name="T0" fmla="*/ 116 w 116"/>
                <a:gd name="T1" fmla="*/ 172 h 172"/>
                <a:gd name="T2" fmla="*/ 72 w 116"/>
                <a:gd name="T3" fmla="*/ 172 h 172"/>
                <a:gd name="T4" fmla="*/ 72 w 116"/>
                <a:gd name="T5" fmla="*/ 154 h 172"/>
                <a:gd name="T6" fmla="*/ 98 w 116"/>
                <a:gd name="T7" fmla="*/ 154 h 172"/>
                <a:gd name="T8" fmla="*/ 98 w 116"/>
                <a:gd name="T9" fmla="*/ 44 h 172"/>
                <a:gd name="T10" fmla="*/ 98 w 116"/>
                <a:gd name="T11" fmla="*/ 44 h 172"/>
                <a:gd name="T12" fmla="*/ 96 w 116"/>
                <a:gd name="T13" fmla="*/ 34 h 172"/>
                <a:gd name="T14" fmla="*/ 90 w 116"/>
                <a:gd name="T15" fmla="*/ 26 h 172"/>
                <a:gd name="T16" fmla="*/ 82 w 116"/>
                <a:gd name="T17" fmla="*/ 20 h 172"/>
                <a:gd name="T18" fmla="*/ 74 w 116"/>
                <a:gd name="T19" fmla="*/ 18 h 172"/>
                <a:gd name="T20" fmla="*/ 0 w 116"/>
                <a:gd name="T21" fmla="*/ 18 h 172"/>
                <a:gd name="T22" fmla="*/ 0 w 116"/>
                <a:gd name="T23" fmla="*/ 0 h 172"/>
                <a:gd name="T24" fmla="*/ 74 w 116"/>
                <a:gd name="T25" fmla="*/ 0 h 172"/>
                <a:gd name="T26" fmla="*/ 74 w 116"/>
                <a:gd name="T27" fmla="*/ 0 h 172"/>
                <a:gd name="T28" fmla="*/ 82 w 116"/>
                <a:gd name="T29" fmla="*/ 2 h 172"/>
                <a:gd name="T30" fmla="*/ 90 w 116"/>
                <a:gd name="T31" fmla="*/ 4 h 172"/>
                <a:gd name="T32" fmla="*/ 96 w 116"/>
                <a:gd name="T33" fmla="*/ 8 h 172"/>
                <a:gd name="T34" fmla="*/ 104 w 116"/>
                <a:gd name="T35" fmla="*/ 14 h 172"/>
                <a:gd name="T36" fmla="*/ 108 w 116"/>
                <a:gd name="T37" fmla="*/ 20 h 172"/>
                <a:gd name="T38" fmla="*/ 112 w 116"/>
                <a:gd name="T39" fmla="*/ 26 h 172"/>
                <a:gd name="T40" fmla="*/ 114 w 116"/>
                <a:gd name="T41" fmla="*/ 34 h 172"/>
                <a:gd name="T42" fmla="*/ 116 w 116"/>
                <a:gd name="T43" fmla="*/ 44 h 172"/>
                <a:gd name="T44" fmla="*/ 116 w 116"/>
                <a:gd name="T4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72">
                  <a:moveTo>
                    <a:pt x="116" y="172"/>
                  </a:moveTo>
                  <a:lnTo>
                    <a:pt x="72" y="172"/>
                  </a:lnTo>
                  <a:lnTo>
                    <a:pt x="72" y="154"/>
                  </a:lnTo>
                  <a:lnTo>
                    <a:pt x="98" y="15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34"/>
                  </a:lnTo>
                  <a:lnTo>
                    <a:pt x="90" y="26"/>
                  </a:lnTo>
                  <a:lnTo>
                    <a:pt x="82" y="20"/>
                  </a:lnTo>
                  <a:lnTo>
                    <a:pt x="7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4" y="14"/>
                  </a:lnTo>
                  <a:lnTo>
                    <a:pt x="108" y="20"/>
                  </a:lnTo>
                  <a:lnTo>
                    <a:pt x="112" y="26"/>
                  </a:lnTo>
                  <a:lnTo>
                    <a:pt x="114" y="34"/>
                  </a:lnTo>
                  <a:lnTo>
                    <a:pt x="116" y="44"/>
                  </a:lnTo>
                  <a:lnTo>
                    <a:pt x="116" y="17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32E3479A-12A4-F2B1-B872-4BF75D845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6" y="859"/>
              <a:ext cx="88" cy="88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6 w 88"/>
                <a:gd name="T5" fmla="*/ 86 h 88"/>
                <a:gd name="T6" fmla="*/ 26 w 88"/>
                <a:gd name="T7" fmla="*/ 84 h 88"/>
                <a:gd name="T8" fmla="*/ 20 w 88"/>
                <a:gd name="T9" fmla="*/ 80 h 88"/>
                <a:gd name="T10" fmla="*/ 12 w 88"/>
                <a:gd name="T11" fmla="*/ 74 h 88"/>
                <a:gd name="T12" fmla="*/ 8 w 88"/>
                <a:gd name="T13" fmla="*/ 68 h 88"/>
                <a:gd name="T14" fmla="*/ 4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4 w 88"/>
                <a:gd name="T25" fmla="*/ 26 h 88"/>
                <a:gd name="T26" fmla="*/ 8 w 88"/>
                <a:gd name="T27" fmla="*/ 18 h 88"/>
                <a:gd name="T28" fmla="*/ 12 w 88"/>
                <a:gd name="T29" fmla="*/ 12 h 88"/>
                <a:gd name="T30" fmla="*/ 20 w 88"/>
                <a:gd name="T31" fmla="*/ 6 h 88"/>
                <a:gd name="T32" fmla="*/ 26 w 88"/>
                <a:gd name="T33" fmla="*/ 2 h 88"/>
                <a:gd name="T34" fmla="*/ 36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2 w 88"/>
                <a:gd name="T43" fmla="*/ 2 h 88"/>
                <a:gd name="T44" fmla="*/ 68 w 88"/>
                <a:gd name="T45" fmla="*/ 6 h 88"/>
                <a:gd name="T46" fmla="*/ 76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8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8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6 w 88"/>
                <a:gd name="T65" fmla="*/ 74 h 88"/>
                <a:gd name="T66" fmla="*/ 68 w 88"/>
                <a:gd name="T67" fmla="*/ 80 h 88"/>
                <a:gd name="T68" fmla="*/ 62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  <a:gd name="T74" fmla="*/ 44 w 88"/>
                <a:gd name="T75" fmla="*/ 88 h 88"/>
                <a:gd name="T76" fmla="*/ 44 w 88"/>
                <a:gd name="T77" fmla="*/ 18 h 88"/>
                <a:gd name="T78" fmla="*/ 44 w 88"/>
                <a:gd name="T79" fmla="*/ 18 h 88"/>
                <a:gd name="T80" fmla="*/ 34 w 88"/>
                <a:gd name="T81" fmla="*/ 20 h 88"/>
                <a:gd name="T82" fmla="*/ 26 w 88"/>
                <a:gd name="T83" fmla="*/ 24 h 88"/>
                <a:gd name="T84" fmla="*/ 20 w 88"/>
                <a:gd name="T85" fmla="*/ 34 h 88"/>
                <a:gd name="T86" fmla="*/ 18 w 88"/>
                <a:gd name="T87" fmla="*/ 44 h 88"/>
                <a:gd name="T88" fmla="*/ 18 w 88"/>
                <a:gd name="T89" fmla="*/ 44 h 88"/>
                <a:gd name="T90" fmla="*/ 20 w 88"/>
                <a:gd name="T91" fmla="*/ 54 h 88"/>
                <a:gd name="T92" fmla="*/ 26 w 88"/>
                <a:gd name="T93" fmla="*/ 62 h 88"/>
                <a:gd name="T94" fmla="*/ 34 w 88"/>
                <a:gd name="T95" fmla="*/ 68 h 88"/>
                <a:gd name="T96" fmla="*/ 44 w 88"/>
                <a:gd name="T97" fmla="*/ 70 h 88"/>
                <a:gd name="T98" fmla="*/ 44 w 88"/>
                <a:gd name="T99" fmla="*/ 70 h 88"/>
                <a:gd name="T100" fmla="*/ 54 w 88"/>
                <a:gd name="T101" fmla="*/ 68 h 88"/>
                <a:gd name="T102" fmla="*/ 62 w 88"/>
                <a:gd name="T103" fmla="*/ 62 h 88"/>
                <a:gd name="T104" fmla="*/ 68 w 88"/>
                <a:gd name="T105" fmla="*/ 54 h 88"/>
                <a:gd name="T106" fmla="*/ 70 w 88"/>
                <a:gd name="T107" fmla="*/ 44 h 88"/>
                <a:gd name="T108" fmla="*/ 70 w 88"/>
                <a:gd name="T109" fmla="*/ 44 h 88"/>
                <a:gd name="T110" fmla="*/ 68 w 88"/>
                <a:gd name="T111" fmla="*/ 34 h 88"/>
                <a:gd name="T112" fmla="*/ 62 w 88"/>
                <a:gd name="T113" fmla="*/ 24 h 88"/>
                <a:gd name="T114" fmla="*/ 54 w 88"/>
                <a:gd name="T115" fmla="*/ 20 h 88"/>
                <a:gd name="T116" fmla="*/ 44 w 88"/>
                <a:gd name="T117" fmla="*/ 18 h 88"/>
                <a:gd name="T118" fmla="*/ 44 w 88"/>
                <a:gd name="T1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6" y="86"/>
                  </a:lnTo>
                  <a:lnTo>
                    <a:pt x="26" y="84"/>
                  </a:lnTo>
                  <a:lnTo>
                    <a:pt x="20" y="80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8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2" y="86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4" y="18"/>
                  </a:moveTo>
                  <a:lnTo>
                    <a:pt x="44" y="18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20" y="3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54"/>
                  </a:lnTo>
                  <a:lnTo>
                    <a:pt x="26" y="62"/>
                  </a:lnTo>
                  <a:lnTo>
                    <a:pt x="34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4" y="68"/>
                  </a:lnTo>
                  <a:lnTo>
                    <a:pt x="62" y="62"/>
                  </a:lnTo>
                  <a:lnTo>
                    <a:pt x="68" y="5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34"/>
                  </a:lnTo>
                  <a:lnTo>
                    <a:pt x="62" y="24"/>
                  </a:lnTo>
                  <a:lnTo>
                    <a:pt x="54" y="20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DD5B9153-5504-625B-5283-28912A91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1103"/>
              <a:ext cx="104" cy="152"/>
            </a:xfrm>
            <a:custGeom>
              <a:avLst/>
              <a:gdLst>
                <a:gd name="T0" fmla="*/ 104 w 104"/>
                <a:gd name="T1" fmla="*/ 152 h 152"/>
                <a:gd name="T2" fmla="*/ 0 w 104"/>
                <a:gd name="T3" fmla="*/ 152 h 152"/>
                <a:gd name="T4" fmla="*/ 0 w 104"/>
                <a:gd name="T5" fmla="*/ 0 h 152"/>
                <a:gd name="T6" fmla="*/ 18 w 104"/>
                <a:gd name="T7" fmla="*/ 0 h 152"/>
                <a:gd name="T8" fmla="*/ 18 w 104"/>
                <a:gd name="T9" fmla="*/ 134 h 152"/>
                <a:gd name="T10" fmla="*/ 104 w 104"/>
                <a:gd name="T11" fmla="*/ 134 h 152"/>
                <a:gd name="T12" fmla="*/ 104 w 104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52">
                  <a:moveTo>
                    <a:pt x="10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4"/>
                  </a:lnTo>
                  <a:lnTo>
                    <a:pt x="104" y="134"/>
                  </a:lnTo>
                  <a:lnTo>
                    <a:pt x="104" y="15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15E215A7-E076-8AD9-C40B-4507D5DCF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949"/>
              <a:ext cx="112" cy="172"/>
            </a:xfrm>
            <a:custGeom>
              <a:avLst/>
              <a:gdLst>
                <a:gd name="T0" fmla="*/ 42 w 112"/>
                <a:gd name="T1" fmla="*/ 172 h 172"/>
                <a:gd name="T2" fmla="*/ 0 w 112"/>
                <a:gd name="T3" fmla="*/ 172 h 172"/>
                <a:gd name="T4" fmla="*/ 0 w 112"/>
                <a:gd name="T5" fmla="*/ 44 h 172"/>
                <a:gd name="T6" fmla="*/ 0 w 112"/>
                <a:gd name="T7" fmla="*/ 44 h 172"/>
                <a:gd name="T8" fmla="*/ 0 w 112"/>
                <a:gd name="T9" fmla="*/ 34 h 172"/>
                <a:gd name="T10" fmla="*/ 2 w 112"/>
                <a:gd name="T11" fmla="*/ 26 h 172"/>
                <a:gd name="T12" fmla="*/ 6 w 112"/>
                <a:gd name="T13" fmla="*/ 20 h 172"/>
                <a:gd name="T14" fmla="*/ 12 w 112"/>
                <a:gd name="T15" fmla="*/ 14 h 172"/>
                <a:gd name="T16" fmla="*/ 18 w 112"/>
                <a:gd name="T17" fmla="*/ 8 h 172"/>
                <a:gd name="T18" fmla="*/ 26 w 112"/>
                <a:gd name="T19" fmla="*/ 4 h 172"/>
                <a:gd name="T20" fmla="*/ 34 w 112"/>
                <a:gd name="T21" fmla="*/ 2 h 172"/>
                <a:gd name="T22" fmla="*/ 42 w 112"/>
                <a:gd name="T23" fmla="*/ 0 h 172"/>
                <a:gd name="T24" fmla="*/ 112 w 112"/>
                <a:gd name="T25" fmla="*/ 0 h 172"/>
                <a:gd name="T26" fmla="*/ 112 w 112"/>
                <a:gd name="T27" fmla="*/ 18 h 172"/>
                <a:gd name="T28" fmla="*/ 42 w 112"/>
                <a:gd name="T29" fmla="*/ 18 h 172"/>
                <a:gd name="T30" fmla="*/ 42 w 112"/>
                <a:gd name="T31" fmla="*/ 18 h 172"/>
                <a:gd name="T32" fmla="*/ 32 w 112"/>
                <a:gd name="T33" fmla="*/ 20 h 172"/>
                <a:gd name="T34" fmla="*/ 24 w 112"/>
                <a:gd name="T35" fmla="*/ 26 h 172"/>
                <a:gd name="T36" fmla="*/ 20 w 112"/>
                <a:gd name="T37" fmla="*/ 34 h 172"/>
                <a:gd name="T38" fmla="*/ 18 w 112"/>
                <a:gd name="T39" fmla="*/ 44 h 172"/>
                <a:gd name="T40" fmla="*/ 18 w 112"/>
                <a:gd name="T41" fmla="*/ 154 h 172"/>
                <a:gd name="T42" fmla="*/ 42 w 112"/>
                <a:gd name="T43" fmla="*/ 154 h 172"/>
                <a:gd name="T44" fmla="*/ 42 w 112"/>
                <a:gd name="T4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72">
                  <a:moveTo>
                    <a:pt x="42" y="172"/>
                  </a:moveTo>
                  <a:lnTo>
                    <a:pt x="0" y="17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8" y="44"/>
                  </a:lnTo>
                  <a:lnTo>
                    <a:pt x="18" y="154"/>
                  </a:lnTo>
                  <a:lnTo>
                    <a:pt x="42" y="154"/>
                  </a:lnTo>
                  <a:lnTo>
                    <a:pt x="42" y="17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E3FB18C2-C189-760B-169D-4471B8BF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949"/>
              <a:ext cx="116" cy="48"/>
            </a:xfrm>
            <a:custGeom>
              <a:avLst/>
              <a:gdLst>
                <a:gd name="T0" fmla="*/ 98 w 116"/>
                <a:gd name="T1" fmla="*/ 48 h 48"/>
                <a:gd name="T2" fmla="*/ 96 w 116"/>
                <a:gd name="T3" fmla="*/ 40 h 48"/>
                <a:gd name="T4" fmla="*/ 96 w 116"/>
                <a:gd name="T5" fmla="*/ 40 h 48"/>
                <a:gd name="T6" fmla="*/ 92 w 116"/>
                <a:gd name="T7" fmla="*/ 32 h 48"/>
                <a:gd name="T8" fmla="*/ 88 w 116"/>
                <a:gd name="T9" fmla="*/ 24 h 48"/>
                <a:gd name="T10" fmla="*/ 80 w 116"/>
                <a:gd name="T11" fmla="*/ 20 h 48"/>
                <a:gd name="T12" fmla="*/ 72 w 116"/>
                <a:gd name="T13" fmla="*/ 18 h 48"/>
                <a:gd name="T14" fmla="*/ 0 w 116"/>
                <a:gd name="T15" fmla="*/ 18 h 48"/>
                <a:gd name="T16" fmla="*/ 0 w 116"/>
                <a:gd name="T17" fmla="*/ 0 h 48"/>
                <a:gd name="T18" fmla="*/ 72 w 116"/>
                <a:gd name="T19" fmla="*/ 0 h 48"/>
                <a:gd name="T20" fmla="*/ 72 w 116"/>
                <a:gd name="T21" fmla="*/ 0 h 48"/>
                <a:gd name="T22" fmla="*/ 80 w 116"/>
                <a:gd name="T23" fmla="*/ 2 h 48"/>
                <a:gd name="T24" fmla="*/ 86 w 116"/>
                <a:gd name="T25" fmla="*/ 4 h 48"/>
                <a:gd name="T26" fmla="*/ 94 w 116"/>
                <a:gd name="T27" fmla="*/ 6 h 48"/>
                <a:gd name="T28" fmla="*/ 100 w 116"/>
                <a:gd name="T29" fmla="*/ 10 h 48"/>
                <a:gd name="T30" fmla="*/ 104 w 116"/>
                <a:gd name="T31" fmla="*/ 16 h 48"/>
                <a:gd name="T32" fmla="*/ 108 w 116"/>
                <a:gd name="T33" fmla="*/ 22 h 48"/>
                <a:gd name="T34" fmla="*/ 112 w 116"/>
                <a:gd name="T35" fmla="*/ 28 h 48"/>
                <a:gd name="T36" fmla="*/ 114 w 116"/>
                <a:gd name="T37" fmla="*/ 36 h 48"/>
                <a:gd name="T38" fmla="*/ 116 w 116"/>
                <a:gd name="T39" fmla="*/ 46 h 48"/>
                <a:gd name="T40" fmla="*/ 98 w 116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48">
                  <a:moveTo>
                    <a:pt x="98" y="48"/>
                  </a:moveTo>
                  <a:lnTo>
                    <a:pt x="96" y="40"/>
                  </a:lnTo>
                  <a:lnTo>
                    <a:pt x="96" y="40"/>
                  </a:lnTo>
                  <a:lnTo>
                    <a:pt x="92" y="32"/>
                  </a:lnTo>
                  <a:lnTo>
                    <a:pt x="88" y="24"/>
                  </a:lnTo>
                  <a:lnTo>
                    <a:pt x="80" y="20"/>
                  </a:lnTo>
                  <a:lnTo>
                    <a:pt x="7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6" y="4"/>
                  </a:lnTo>
                  <a:lnTo>
                    <a:pt x="94" y="6"/>
                  </a:lnTo>
                  <a:lnTo>
                    <a:pt x="100" y="10"/>
                  </a:lnTo>
                  <a:lnTo>
                    <a:pt x="104" y="16"/>
                  </a:lnTo>
                  <a:lnTo>
                    <a:pt x="108" y="22"/>
                  </a:lnTo>
                  <a:lnTo>
                    <a:pt x="112" y="28"/>
                  </a:lnTo>
                  <a:lnTo>
                    <a:pt x="114" y="36"/>
                  </a:lnTo>
                  <a:lnTo>
                    <a:pt x="116" y="46"/>
                  </a:lnTo>
                  <a:lnTo>
                    <a:pt x="98" y="4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AA754514-B7A7-3DB6-41B3-A6C3FF307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859"/>
              <a:ext cx="90" cy="88"/>
            </a:xfrm>
            <a:custGeom>
              <a:avLst/>
              <a:gdLst>
                <a:gd name="T0" fmla="*/ 44 w 90"/>
                <a:gd name="T1" fmla="*/ 88 h 88"/>
                <a:gd name="T2" fmla="*/ 44 w 90"/>
                <a:gd name="T3" fmla="*/ 88 h 88"/>
                <a:gd name="T4" fmla="*/ 36 w 90"/>
                <a:gd name="T5" fmla="*/ 86 h 88"/>
                <a:gd name="T6" fmla="*/ 28 w 90"/>
                <a:gd name="T7" fmla="*/ 84 h 88"/>
                <a:gd name="T8" fmla="*/ 20 w 90"/>
                <a:gd name="T9" fmla="*/ 80 h 88"/>
                <a:gd name="T10" fmla="*/ 14 w 90"/>
                <a:gd name="T11" fmla="*/ 74 h 88"/>
                <a:gd name="T12" fmla="*/ 8 w 90"/>
                <a:gd name="T13" fmla="*/ 68 h 88"/>
                <a:gd name="T14" fmla="*/ 4 w 90"/>
                <a:gd name="T15" fmla="*/ 60 h 88"/>
                <a:gd name="T16" fmla="*/ 2 w 90"/>
                <a:gd name="T17" fmla="*/ 52 h 88"/>
                <a:gd name="T18" fmla="*/ 0 w 90"/>
                <a:gd name="T19" fmla="*/ 44 h 88"/>
                <a:gd name="T20" fmla="*/ 0 w 90"/>
                <a:gd name="T21" fmla="*/ 44 h 88"/>
                <a:gd name="T22" fmla="*/ 2 w 90"/>
                <a:gd name="T23" fmla="*/ 34 h 88"/>
                <a:gd name="T24" fmla="*/ 4 w 90"/>
                <a:gd name="T25" fmla="*/ 26 h 88"/>
                <a:gd name="T26" fmla="*/ 8 w 90"/>
                <a:gd name="T27" fmla="*/ 18 h 88"/>
                <a:gd name="T28" fmla="*/ 14 w 90"/>
                <a:gd name="T29" fmla="*/ 12 h 88"/>
                <a:gd name="T30" fmla="*/ 20 w 90"/>
                <a:gd name="T31" fmla="*/ 6 h 88"/>
                <a:gd name="T32" fmla="*/ 28 w 90"/>
                <a:gd name="T33" fmla="*/ 2 h 88"/>
                <a:gd name="T34" fmla="*/ 36 w 90"/>
                <a:gd name="T35" fmla="*/ 0 h 88"/>
                <a:gd name="T36" fmla="*/ 44 w 90"/>
                <a:gd name="T37" fmla="*/ 0 h 88"/>
                <a:gd name="T38" fmla="*/ 44 w 90"/>
                <a:gd name="T39" fmla="*/ 0 h 88"/>
                <a:gd name="T40" fmla="*/ 54 w 90"/>
                <a:gd name="T41" fmla="*/ 0 h 88"/>
                <a:gd name="T42" fmla="*/ 62 w 90"/>
                <a:gd name="T43" fmla="*/ 2 h 88"/>
                <a:gd name="T44" fmla="*/ 70 w 90"/>
                <a:gd name="T45" fmla="*/ 6 h 88"/>
                <a:gd name="T46" fmla="*/ 76 w 90"/>
                <a:gd name="T47" fmla="*/ 12 h 88"/>
                <a:gd name="T48" fmla="*/ 82 w 90"/>
                <a:gd name="T49" fmla="*/ 18 h 88"/>
                <a:gd name="T50" fmla="*/ 86 w 90"/>
                <a:gd name="T51" fmla="*/ 26 h 88"/>
                <a:gd name="T52" fmla="*/ 88 w 90"/>
                <a:gd name="T53" fmla="*/ 34 h 88"/>
                <a:gd name="T54" fmla="*/ 90 w 90"/>
                <a:gd name="T55" fmla="*/ 44 h 88"/>
                <a:gd name="T56" fmla="*/ 90 w 90"/>
                <a:gd name="T57" fmla="*/ 44 h 88"/>
                <a:gd name="T58" fmla="*/ 88 w 90"/>
                <a:gd name="T59" fmla="*/ 52 h 88"/>
                <a:gd name="T60" fmla="*/ 86 w 90"/>
                <a:gd name="T61" fmla="*/ 60 h 88"/>
                <a:gd name="T62" fmla="*/ 82 w 90"/>
                <a:gd name="T63" fmla="*/ 68 h 88"/>
                <a:gd name="T64" fmla="*/ 76 w 90"/>
                <a:gd name="T65" fmla="*/ 74 h 88"/>
                <a:gd name="T66" fmla="*/ 70 w 90"/>
                <a:gd name="T67" fmla="*/ 80 h 88"/>
                <a:gd name="T68" fmla="*/ 62 w 90"/>
                <a:gd name="T69" fmla="*/ 84 h 88"/>
                <a:gd name="T70" fmla="*/ 54 w 90"/>
                <a:gd name="T71" fmla="*/ 86 h 88"/>
                <a:gd name="T72" fmla="*/ 44 w 90"/>
                <a:gd name="T73" fmla="*/ 88 h 88"/>
                <a:gd name="T74" fmla="*/ 44 w 90"/>
                <a:gd name="T75" fmla="*/ 88 h 88"/>
                <a:gd name="T76" fmla="*/ 44 w 90"/>
                <a:gd name="T77" fmla="*/ 18 h 88"/>
                <a:gd name="T78" fmla="*/ 44 w 90"/>
                <a:gd name="T79" fmla="*/ 18 h 88"/>
                <a:gd name="T80" fmla="*/ 34 w 90"/>
                <a:gd name="T81" fmla="*/ 20 h 88"/>
                <a:gd name="T82" fmla="*/ 26 w 90"/>
                <a:gd name="T83" fmla="*/ 24 h 88"/>
                <a:gd name="T84" fmla="*/ 20 w 90"/>
                <a:gd name="T85" fmla="*/ 34 h 88"/>
                <a:gd name="T86" fmla="*/ 18 w 90"/>
                <a:gd name="T87" fmla="*/ 44 h 88"/>
                <a:gd name="T88" fmla="*/ 18 w 90"/>
                <a:gd name="T89" fmla="*/ 44 h 88"/>
                <a:gd name="T90" fmla="*/ 20 w 90"/>
                <a:gd name="T91" fmla="*/ 54 h 88"/>
                <a:gd name="T92" fmla="*/ 26 w 90"/>
                <a:gd name="T93" fmla="*/ 62 h 88"/>
                <a:gd name="T94" fmla="*/ 34 w 90"/>
                <a:gd name="T95" fmla="*/ 68 h 88"/>
                <a:gd name="T96" fmla="*/ 44 w 90"/>
                <a:gd name="T97" fmla="*/ 70 h 88"/>
                <a:gd name="T98" fmla="*/ 44 w 90"/>
                <a:gd name="T99" fmla="*/ 70 h 88"/>
                <a:gd name="T100" fmla="*/ 54 w 90"/>
                <a:gd name="T101" fmla="*/ 68 h 88"/>
                <a:gd name="T102" fmla="*/ 64 w 90"/>
                <a:gd name="T103" fmla="*/ 62 h 88"/>
                <a:gd name="T104" fmla="*/ 68 w 90"/>
                <a:gd name="T105" fmla="*/ 54 h 88"/>
                <a:gd name="T106" fmla="*/ 72 w 90"/>
                <a:gd name="T107" fmla="*/ 44 h 88"/>
                <a:gd name="T108" fmla="*/ 72 w 90"/>
                <a:gd name="T109" fmla="*/ 44 h 88"/>
                <a:gd name="T110" fmla="*/ 68 w 90"/>
                <a:gd name="T111" fmla="*/ 34 h 88"/>
                <a:gd name="T112" fmla="*/ 64 w 90"/>
                <a:gd name="T113" fmla="*/ 24 h 88"/>
                <a:gd name="T114" fmla="*/ 54 w 90"/>
                <a:gd name="T115" fmla="*/ 20 h 88"/>
                <a:gd name="T116" fmla="*/ 44 w 90"/>
                <a:gd name="T117" fmla="*/ 18 h 88"/>
                <a:gd name="T118" fmla="*/ 44 w 90"/>
                <a:gd name="T1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88">
                  <a:moveTo>
                    <a:pt x="44" y="88"/>
                  </a:move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88" y="3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2" y="68"/>
                  </a:lnTo>
                  <a:lnTo>
                    <a:pt x="76" y="74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4" y="18"/>
                  </a:moveTo>
                  <a:lnTo>
                    <a:pt x="44" y="18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20" y="3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54"/>
                  </a:lnTo>
                  <a:lnTo>
                    <a:pt x="26" y="62"/>
                  </a:lnTo>
                  <a:lnTo>
                    <a:pt x="34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4" y="68"/>
                  </a:lnTo>
                  <a:lnTo>
                    <a:pt x="64" y="62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68" y="34"/>
                  </a:lnTo>
                  <a:lnTo>
                    <a:pt x="64" y="24"/>
                  </a:lnTo>
                  <a:lnTo>
                    <a:pt x="54" y="20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16DB849-5BFA-CA21-7174-1CF3BE91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127"/>
              <a:ext cx="640" cy="516"/>
            </a:xfrm>
            <a:custGeom>
              <a:avLst/>
              <a:gdLst>
                <a:gd name="T0" fmla="*/ 278 w 640"/>
                <a:gd name="T1" fmla="*/ 452 h 516"/>
                <a:gd name="T2" fmla="*/ 228 w 640"/>
                <a:gd name="T3" fmla="*/ 438 h 516"/>
                <a:gd name="T4" fmla="*/ 154 w 640"/>
                <a:gd name="T5" fmla="*/ 396 h 516"/>
                <a:gd name="T6" fmla="*/ 118 w 640"/>
                <a:gd name="T7" fmla="*/ 360 h 516"/>
                <a:gd name="T8" fmla="*/ 76 w 640"/>
                <a:gd name="T9" fmla="*/ 286 h 516"/>
                <a:gd name="T10" fmla="*/ 64 w 640"/>
                <a:gd name="T11" fmla="*/ 238 h 516"/>
                <a:gd name="T12" fmla="*/ 64 w 640"/>
                <a:gd name="T13" fmla="*/ 154 h 516"/>
                <a:gd name="T14" fmla="*/ 76 w 640"/>
                <a:gd name="T15" fmla="*/ 104 h 516"/>
                <a:gd name="T16" fmla="*/ 126 w 640"/>
                <a:gd name="T17" fmla="*/ 34 h 516"/>
                <a:gd name="T18" fmla="*/ 130 w 640"/>
                <a:gd name="T19" fmla="*/ 40 h 516"/>
                <a:gd name="T20" fmla="*/ 128 w 640"/>
                <a:gd name="T21" fmla="*/ 46 h 516"/>
                <a:gd name="T22" fmla="*/ 120 w 640"/>
                <a:gd name="T23" fmla="*/ 50 h 516"/>
                <a:gd name="T24" fmla="*/ 46 w 640"/>
                <a:gd name="T25" fmla="*/ 64 h 516"/>
                <a:gd name="T26" fmla="*/ 96 w 640"/>
                <a:gd name="T27" fmla="*/ 104 h 516"/>
                <a:gd name="T28" fmla="*/ 78 w 640"/>
                <a:gd name="T29" fmla="*/ 170 h 516"/>
                <a:gd name="T30" fmla="*/ 78 w 640"/>
                <a:gd name="T31" fmla="*/ 220 h 516"/>
                <a:gd name="T32" fmla="*/ 86 w 640"/>
                <a:gd name="T33" fmla="*/ 258 h 516"/>
                <a:gd name="T34" fmla="*/ 46 w 640"/>
                <a:gd name="T35" fmla="*/ 326 h 516"/>
                <a:gd name="T36" fmla="*/ 128 w 640"/>
                <a:gd name="T37" fmla="*/ 344 h 516"/>
                <a:gd name="T38" fmla="*/ 172 w 640"/>
                <a:gd name="T39" fmla="*/ 386 h 516"/>
                <a:gd name="T40" fmla="*/ 188 w 640"/>
                <a:gd name="T41" fmla="*/ 468 h 516"/>
                <a:gd name="T42" fmla="*/ 228 w 640"/>
                <a:gd name="T43" fmla="*/ 420 h 516"/>
                <a:gd name="T44" fmla="*/ 294 w 640"/>
                <a:gd name="T45" fmla="*/ 436 h 516"/>
                <a:gd name="T46" fmla="*/ 344 w 640"/>
                <a:gd name="T47" fmla="*/ 436 h 516"/>
                <a:gd name="T48" fmla="*/ 382 w 640"/>
                <a:gd name="T49" fmla="*/ 428 h 516"/>
                <a:gd name="T50" fmla="*/ 450 w 640"/>
                <a:gd name="T51" fmla="*/ 468 h 516"/>
                <a:gd name="T52" fmla="*/ 468 w 640"/>
                <a:gd name="T53" fmla="*/ 386 h 516"/>
                <a:gd name="T54" fmla="*/ 510 w 640"/>
                <a:gd name="T55" fmla="*/ 344 h 516"/>
                <a:gd name="T56" fmla="*/ 592 w 640"/>
                <a:gd name="T57" fmla="*/ 326 h 516"/>
                <a:gd name="T58" fmla="*/ 544 w 640"/>
                <a:gd name="T59" fmla="*/ 288 h 516"/>
                <a:gd name="T60" fmla="*/ 560 w 640"/>
                <a:gd name="T61" fmla="*/ 220 h 516"/>
                <a:gd name="T62" fmla="*/ 560 w 640"/>
                <a:gd name="T63" fmla="*/ 170 h 516"/>
                <a:gd name="T64" fmla="*/ 552 w 640"/>
                <a:gd name="T65" fmla="*/ 132 h 516"/>
                <a:gd name="T66" fmla="*/ 592 w 640"/>
                <a:gd name="T67" fmla="*/ 64 h 516"/>
                <a:gd name="T68" fmla="*/ 522 w 640"/>
                <a:gd name="T69" fmla="*/ 50 h 516"/>
                <a:gd name="T70" fmla="*/ 512 w 640"/>
                <a:gd name="T71" fmla="*/ 48 h 516"/>
                <a:gd name="T72" fmla="*/ 508 w 640"/>
                <a:gd name="T73" fmla="*/ 42 h 516"/>
                <a:gd name="T74" fmla="*/ 514 w 640"/>
                <a:gd name="T75" fmla="*/ 34 h 516"/>
                <a:gd name="T76" fmla="*/ 562 w 640"/>
                <a:gd name="T77" fmla="*/ 104 h 516"/>
                <a:gd name="T78" fmla="*/ 576 w 640"/>
                <a:gd name="T79" fmla="*/ 154 h 516"/>
                <a:gd name="T80" fmla="*/ 576 w 640"/>
                <a:gd name="T81" fmla="*/ 238 h 516"/>
                <a:gd name="T82" fmla="*/ 562 w 640"/>
                <a:gd name="T83" fmla="*/ 286 h 516"/>
                <a:gd name="T84" fmla="*/ 520 w 640"/>
                <a:gd name="T85" fmla="*/ 360 h 516"/>
                <a:gd name="T86" fmla="*/ 484 w 640"/>
                <a:gd name="T87" fmla="*/ 396 h 516"/>
                <a:gd name="T88" fmla="*/ 412 w 640"/>
                <a:gd name="T89" fmla="*/ 438 h 516"/>
                <a:gd name="T90" fmla="*/ 362 w 640"/>
                <a:gd name="T91" fmla="*/ 45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0" h="516">
                  <a:moveTo>
                    <a:pt x="360" y="516"/>
                  </a:moveTo>
                  <a:lnTo>
                    <a:pt x="280" y="516"/>
                  </a:lnTo>
                  <a:lnTo>
                    <a:pt x="278" y="452"/>
                  </a:lnTo>
                  <a:lnTo>
                    <a:pt x="278" y="452"/>
                  </a:lnTo>
                  <a:lnTo>
                    <a:pt x="252" y="446"/>
                  </a:lnTo>
                  <a:lnTo>
                    <a:pt x="228" y="438"/>
                  </a:lnTo>
                  <a:lnTo>
                    <a:pt x="194" y="492"/>
                  </a:lnTo>
                  <a:lnTo>
                    <a:pt x="124" y="452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36" y="378"/>
                  </a:lnTo>
                  <a:lnTo>
                    <a:pt x="118" y="360"/>
                  </a:lnTo>
                  <a:lnTo>
                    <a:pt x="62" y="390"/>
                  </a:lnTo>
                  <a:lnTo>
                    <a:pt x="22" y="320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68" y="262"/>
                  </a:lnTo>
                  <a:lnTo>
                    <a:pt x="64" y="238"/>
                  </a:lnTo>
                  <a:lnTo>
                    <a:pt x="0" y="236"/>
                  </a:lnTo>
                  <a:lnTo>
                    <a:pt x="0" y="156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8" y="128"/>
                  </a:lnTo>
                  <a:lnTo>
                    <a:pt x="76" y="104"/>
                  </a:lnTo>
                  <a:lnTo>
                    <a:pt x="22" y="70"/>
                  </a:lnTo>
                  <a:lnTo>
                    <a:pt x="62" y="0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8" y="36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6" y="48"/>
                  </a:lnTo>
                  <a:lnTo>
                    <a:pt x="124" y="50"/>
                  </a:lnTo>
                  <a:lnTo>
                    <a:pt x="120" y="50"/>
                  </a:lnTo>
                  <a:lnTo>
                    <a:pt x="116" y="50"/>
                  </a:lnTo>
                  <a:lnTo>
                    <a:pt x="70" y="24"/>
                  </a:lnTo>
                  <a:lnTo>
                    <a:pt x="46" y="64"/>
                  </a:lnTo>
                  <a:lnTo>
                    <a:pt x="98" y="96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86" y="132"/>
                  </a:lnTo>
                  <a:lnTo>
                    <a:pt x="80" y="162"/>
                  </a:lnTo>
                  <a:lnTo>
                    <a:pt x="78" y="170"/>
                  </a:lnTo>
                  <a:lnTo>
                    <a:pt x="18" y="172"/>
                  </a:lnTo>
                  <a:lnTo>
                    <a:pt x="18" y="218"/>
                  </a:lnTo>
                  <a:lnTo>
                    <a:pt x="78" y="220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86" y="258"/>
                  </a:lnTo>
                  <a:lnTo>
                    <a:pt x="96" y="288"/>
                  </a:lnTo>
                  <a:lnTo>
                    <a:pt x="98" y="294"/>
                  </a:lnTo>
                  <a:lnTo>
                    <a:pt x="46" y="326"/>
                  </a:lnTo>
                  <a:lnTo>
                    <a:pt x="70" y="366"/>
                  </a:lnTo>
                  <a:lnTo>
                    <a:pt x="124" y="338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48" y="366"/>
                  </a:lnTo>
                  <a:lnTo>
                    <a:pt x="172" y="386"/>
                  </a:lnTo>
                  <a:lnTo>
                    <a:pt x="178" y="392"/>
                  </a:lnTo>
                  <a:lnTo>
                    <a:pt x="148" y="446"/>
                  </a:lnTo>
                  <a:lnTo>
                    <a:pt x="188" y="468"/>
                  </a:lnTo>
                  <a:lnTo>
                    <a:pt x="220" y="416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56" y="428"/>
                  </a:lnTo>
                  <a:lnTo>
                    <a:pt x="286" y="434"/>
                  </a:lnTo>
                  <a:lnTo>
                    <a:pt x="294" y="436"/>
                  </a:lnTo>
                  <a:lnTo>
                    <a:pt x="296" y="498"/>
                  </a:lnTo>
                  <a:lnTo>
                    <a:pt x="342" y="498"/>
                  </a:lnTo>
                  <a:lnTo>
                    <a:pt x="344" y="436"/>
                  </a:lnTo>
                  <a:lnTo>
                    <a:pt x="352" y="434"/>
                  </a:lnTo>
                  <a:lnTo>
                    <a:pt x="352" y="434"/>
                  </a:lnTo>
                  <a:lnTo>
                    <a:pt x="382" y="428"/>
                  </a:lnTo>
                  <a:lnTo>
                    <a:pt x="412" y="420"/>
                  </a:lnTo>
                  <a:lnTo>
                    <a:pt x="418" y="416"/>
                  </a:lnTo>
                  <a:lnTo>
                    <a:pt x="450" y="468"/>
                  </a:lnTo>
                  <a:lnTo>
                    <a:pt x="490" y="446"/>
                  </a:lnTo>
                  <a:lnTo>
                    <a:pt x="462" y="392"/>
                  </a:lnTo>
                  <a:lnTo>
                    <a:pt x="468" y="386"/>
                  </a:lnTo>
                  <a:lnTo>
                    <a:pt x="468" y="386"/>
                  </a:lnTo>
                  <a:lnTo>
                    <a:pt x="490" y="366"/>
                  </a:lnTo>
                  <a:lnTo>
                    <a:pt x="510" y="344"/>
                  </a:lnTo>
                  <a:lnTo>
                    <a:pt x="516" y="338"/>
                  </a:lnTo>
                  <a:lnTo>
                    <a:pt x="570" y="366"/>
                  </a:lnTo>
                  <a:lnTo>
                    <a:pt x="592" y="326"/>
                  </a:lnTo>
                  <a:lnTo>
                    <a:pt x="540" y="294"/>
                  </a:lnTo>
                  <a:lnTo>
                    <a:pt x="544" y="288"/>
                  </a:lnTo>
                  <a:lnTo>
                    <a:pt x="544" y="288"/>
                  </a:lnTo>
                  <a:lnTo>
                    <a:pt x="552" y="258"/>
                  </a:lnTo>
                  <a:lnTo>
                    <a:pt x="558" y="228"/>
                  </a:lnTo>
                  <a:lnTo>
                    <a:pt x="560" y="220"/>
                  </a:lnTo>
                  <a:lnTo>
                    <a:pt x="622" y="218"/>
                  </a:lnTo>
                  <a:lnTo>
                    <a:pt x="622" y="172"/>
                  </a:lnTo>
                  <a:lnTo>
                    <a:pt x="560" y="170"/>
                  </a:lnTo>
                  <a:lnTo>
                    <a:pt x="558" y="162"/>
                  </a:lnTo>
                  <a:lnTo>
                    <a:pt x="558" y="162"/>
                  </a:lnTo>
                  <a:lnTo>
                    <a:pt x="552" y="132"/>
                  </a:lnTo>
                  <a:lnTo>
                    <a:pt x="544" y="104"/>
                  </a:lnTo>
                  <a:lnTo>
                    <a:pt x="540" y="96"/>
                  </a:lnTo>
                  <a:lnTo>
                    <a:pt x="592" y="64"/>
                  </a:lnTo>
                  <a:lnTo>
                    <a:pt x="570" y="24"/>
                  </a:lnTo>
                  <a:lnTo>
                    <a:pt x="522" y="50"/>
                  </a:lnTo>
                  <a:lnTo>
                    <a:pt x="522" y="50"/>
                  </a:lnTo>
                  <a:lnTo>
                    <a:pt x="518" y="50"/>
                  </a:lnTo>
                  <a:lnTo>
                    <a:pt x="516" y="50"/>
                  </a:lnTo>
                  <a:lnTo>
                    <a:pt x="512" y="48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0" y="36"/>
                  </a:lnTo>
                  <a:lnTo>
                    <a:pt x="514" y="34"/>
                  </a:lnTo>
                  <a:lnTo>
                    <a:pt x="576" y="0"/>
                  </a:lnTo>
                  <a:lnTo>
                    <a:pt x="616" y="70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70" y="128"/>
                  </a:lnTo>
                  <a:lnTo>
                    <a:pt x="576" y="154"/>
                  </a:lnTo>
                  <a:lnTo>
                    <a:pt x="640" y="156"/>
                  </a:lnTo>
                  <a:lnTo>
                    <a:pt x="640" y="236"/>
                  </a:lnTo>
                  <a:lnTo>
                    <a:pt x="576" y="238"/>
                  </a:lnTo>
                  <a:lnTo>
                    <a:pt x="576" y="238"/>
                  </a:lnTo>
                  <a:lnTo>
                    <a:pt x="570" y="262"/>
                  </a:lnTo>
                  <a:lnTo>
                    <a:pt x="562" y="286"/>
                  </a:lnTo>
                  <a:lnTo>
                    <a:pt x="616" y="320"/>
                  </a:lnTo>
                  <a:lnTo>
                    <a:pt x="576" y="390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02" y="378"/>
                  </a:lnTo>
                  <a:lnTo>
                    <a:pt x="484" y="396"/>
                  </a:lnTo>
                  <a:lnTo>
                    <a:pt x="514" y="452"/>
                  </a:lnTo>
                  <a:lnTo>
                    <a:pt x="444" y="492"/>
                  </a:lnTo>
                  <a:lnTo>
                    <a:pt x="412" y="438"/>
                  </a:lnTo>
                  <a:lnTo>
                    <a:pt x="412" y="438"/>
                  </a:lnTo>
                  <a:lnTo>
                    <a:pt x="386" y="446"/>
                  </a:lnTo>
                  <a:lnTo>
                    <a:pt x="362" y="452"/>
                  </a:lnTo>
                  <a:lnTo>
                    <a:pt x="360" y="51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6374FE6-45DD-B56B-2273-39AB1447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237"/>
              <a:ext cx="382" cy="276"/>
            </a:xfrm>
            <a:custGeom>
              <a:avLst/>
              <a:gdLst>
                <a:gd name="T0" fmla="*/ 192 w 382"/>
                <a:gd name="T1" fmla="*/ 276 h 276"/>
                <a:gd name="T2" fmla="*/ 152 w 382"/>
                <a:gd name="T3" fmla="*/ 272 h 276"/>
                <a:gd name="T4" fmla="*/ 118 w 382"/>
                <a:gd name="T5" fmla="*/ 260 h 276"/>
                <a:gd name="T6" fmla="*/ 84 w 382"/>
                <a:gd name="T7" fmla="*/ 244 h 276"/>
                <a:gd name="T8" fmla="*/ 56 w 382"/>
                <a:gd name="T9" fmla="*/ 220 h 276"/>
                <a:gd name="T10" fmla="*/ 34 w 382"/>
                <a:gd name="T11" fmla="*/ 192 h 276"/>
                <a:gd name="T12" fmla="*/ 16 w 382"/>
                <a:gd name="T13" fmla="*/ 160 h 276"/>
                <a:gd name="T14" fmla="*/ 4 w 382"/>
                <a:gd name="T15" fmla="*/ 124 h 276"/>
                <a:gd name="T16" fmla="*/ 0 w 382"/>
                <a:gd name="T17" fmla="*/ 86 h 276"/>
                <a:gd name="T18" fmla="*/ 2 w 382"/>
                <a:gd name="T19" fmla="*/ 64 h 276"/>
                <a:gd name="T20" fmla="*/ 10 w 382"/>
                <a:gd name="T21" fmla="*/ 24 h 276"/>
                <a:gd name="T22" fmla="*/ 18 w 382"/>
                <a:gd name="T23" fmla="*/ 4 h 276"/>
                <a:gd name="T24" fmla="*/ 24 w 382"/>
                <a:gd name="T25" fmla="*/ 0 h 276"/>
                <a:gd name="T26" fmla="*/ 30 w 382"/>
                <a:gd name="T27" fmla="*/ 0 h 276"/>
                <a:gd name="T28" fmla="*/ 34 w 382"/>
                <a:gd name="T29" fmla="*/ 2 h 276"/>
                <a:gd name="T30" fmla="*/ 36 w 382"/>
                <a:gd name="T31" fmla="*/ 8 h 276"/>
                <a:gd name="T32" fmla="*/ 34 w 382"/>
                <a:gd name="T33" fmla="*/ 12 h 276"/>
                <a:gd name="T34" fmla="*/ 22 w 382"/>
                <a:gd name="T35" fmla="*/ 48 h 276"/>
                <a:gd name="T36" fmla="*/ 18 w 382"/>
                <a:gd name="T37" fmla="*/ 86 h 276"/>
                <a:gd name="T38" fmla="*/ 20 w 382"/>
                <a:gd name="T39" fmla="*/ 102 h 276"/>
                <a:gd name="T40" fmla="*/ 26 w 382"/>
                <a:gd name="T41" fmla="*/ 136 h 276"/>
                <a:gd name="T42" fmla="*/ 40 w 382"/>
                <a:gd name="T43" fmla="*/ 168 h 276"/>
                <a:gd name="T44" fmla="*/ 58 w 382"/>
                <a:gd name="T45" fmla="*/ 196 h 276"/>
                <a:gd name="T46" fmla="*/ 82 w 382"/>
                <a:gd name="T47" fmla="*/ 218 h 276"/>
                <a:gd name="T48" fmla="*/ 110 w 382"/>
                <a:gd name="T49" fmla="*/ 238 h 276"/>
                <a:gd name="T50" fmla="*/ 140 w 382"/>
                <a:gd name="T51" fmla="*/ 250 h 276"/>
                <a:gd name="T52" fmla="*/ 174 w 382"/>
                <a:gd name="T53" fmla="*/ 258 h 276"/>
                <a:gd name="T54" fmla="*/ 192 w 382"/>
                <a:gd name="T55" fmla="*/ 258 h 276"/>
                <a:gd name="T56" fmla="*/ 226 w 382"/>
                <a:gd name="T57" fmla="*/ 254 h 276"/>
                <a:gd name="T58" fmla="*/ 258 w 382"/>
                <a:gd name="T59" fmla="*/ 244 h 276"/>
                <a:gd name="T60" fmla="*/ 288 w 382"/>
                <a:gd name="T61" fmla="*/ 228 h 276"/>
                <a:gd name="T62" fmla="*/ 314 w 382"/>
                <a:gd name="T63" fmla="*/ 208 h 276"/>
                <a:gd name="T64" fmla="*/ 334 w 382"/>
                <a:gd name="T65" fmla="*/ 182 h 276"/>
                <a:gd name="T66" fmla="*/ 350 w 382"/>
                <a:gd name="T67" fmla="*/ 152 h 276"/>
                <a:gd name="T68" fmla="*/ 360 w 382"/>
                <a:gd name="T69" fmla="*/ 120 h 276"/>
                <a:gd name="T70" fmla="*/ 364 w 382"/>
                <a:gd name="T71" fmla="*/ 86 h 276"/>
                <a:gd name="T72" fmla="*/ 362 w 382"/>
                <a:gd name="T73" fmla="*/ 66 h 276"/>
                <a:gd name="T74" fmla="*/ 354 w 382"/>
                <a:gd name="T75" fmla="*/ 30 h 276"/>
                <a:gd name="T76" fmla="*/ 348 w 382"/>
                <a:gd name="T77" fmla="*/ 12 h 276"/>
                <a:gd name="T78" fmla="*/ 348 w 382"/>
                <a:gd name="T79" fmla="*/ 6 h 276"/>
                <a:gd name="T80" fmla="*/ 352 w 382"/>
                <a:gd name="T81" fmla="*/ 0 h 276"/>
                <a:gd name="T82" fmla="*/ 356 w 382"/>
                <a:gd name="T83" fmla="*/ 0 h 276"/>
                <a:gd name="T84" fmla="*/ 362 w 382"/>
                <a:gd name="T85" fmla="*/ 2 h 276"/>
                <a:gd name="T86" fmla="*/ 364 w 382"/>
                <a:gd name="T87" fmla="*/ 4 h 276"/>
                <a:gd name="T88" fmla="*/ 378 w 382"/>
                <a:gd name="T89" fmla="*/ 44 h 276"/>
                <a:gd name="T90" fmla="*/ 382 w 382"/>
                <a:gd name="T91" fmla="*/ 86 h 276"/>
                <a:gd name="T92" fmla="*/ 382 w 382"/>
                <a:gd name="T93" fmla="*/ 104 h 276"/>
                <a:gd name="T94" fmla="*/ 374 w 382"/>
                <a:gd name="T95" fmla="*/ 142 h 276"/>
                <a:gd name="T96" fmla="*/ 358 w 382"/>
                <a:gd name="T97" fmla="*/ 176 h 276"/>
                <a:gd name="T98" fmla="*/ 338 w 382"/>
                <a:gd name="T99" fmla="*/ 206 h 276"/>
                <a:gd name="T100" fmla="*/ 312 w 382"/>
                <a:gd name="T101" fmla="*/ 232 h 276"/>
                <a:gd name="T102" fmla="*/ 282 w 382"/>
                <a:gd name="T103" fmla="*/ 252 h 276"/>
                <a:gd name="T104" fmla="*/ 248 w 382"/>
                <a:gd name="T105" fmla="*/ 268 h 276"/>
                <a:gd name="T106" fmla="*/ 210 w 382"/>
                <a:gd name="T107" fmla="*/ 276 h 276"/>
                <a:gd name="T108" fmla="*/ 192 w 382"/>
                <a:gd name="T109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276">
                  <a:moveTo>
                    <a:pt x="192" y="276"/>
                  </a:moveTo>
                  <a:lnTo>
                    <a:pt x="192" y="276"/>
                  </a:lnTo>
                  <a:lnTo>
                    <a:pt x="172" y="276"/>
                  </a:lnTo>
                  <a:lnTo>
                    <a:pt x="152" y="272"/>
                  </a:lnTo>
                  <a:lnTo>
                    <a:pt x="134" y="268"/>
                  </a:lnTo>
                  <a:lnTo>
                    <a:pt x="118" y="260"/>
                  </a:lnTo>
                  <a:lnTo>
                    <a:pt x="100" y="252"/>
                  </a:lnTo>
                  <a:lnTo>
                    <a:pt x="84" y="244"/>
                  </a:lnTo>
                  <a:lnTo>
                    <a:pt x="70" y="232"/>
                  </a:lnTo>
                  <a:lnTo>
                    <a:pt x="56" y="220"/>
                  </a:lnTo>
                  <a:lnTo>
                    <a:pt x="44" y="206"/>
                  </a:lnTo>
                  <a:lnTo>
                    <a:pt x="34" y="192"/>
                  </a:lnTo>
                  <a:lnTo>
                    <a:pt x="24" y="176"/>
                  </a:lnTo>
                  <a:lnTo>
                    <a:pt x="16" y="160"/>
                  </a:lnTo>
                  <a:lnTo>
                    <a:pt x="10" y="142"/>
                  </a:lnTo>
                  <a:lnTo>
                    <a:pt x="4" y="124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4"/>
                  </a:lnTo>
                  <a:lnTo>
                    <a:pt x="6" y="44"/>
                  </a:lnTo>
                  <a:lnTo>
                    <a:pt x="10" y="2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8" y="30"/>
                  </a:lnTo>
                  <a:lnTo>
                    <a:pt x="22" y="48"/>
                  </a:lnTo>
                  <a:lnTo>
                    <a:pt x="20" y="6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0" y="102"/>
                  </a:lnTo>
                  <a:lnTo>
                    <a:pt x="22" y="120"/>
                  </a:lnTo>
                  <a:lnTo>
                    <a:pt x="26" y="136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8" y="182"/>
                  </a:lnTo>
                  <a:lnTo>
                    <a:pt x="58" y="196"/>
                  </a:lnTo>
                  <a:lnTo>
                    <a:pt x="70" y="208"/>
                  </a:lnTo>
                  <a:lnTo>
                    <a:pt x="82" y="218"/>
                  </a:lnTo>
                  <a:lnTo>
                    <a:pt x="94" y="228"/>
                  </a:lnTo>
                  <a:lnTo>
                    <a:pt x="110" y="238"/>
                  </a:lnTo>
                  <a:lnTo>
                    <a:pt x="124" y="244"/>
                  </a:lnTo>
                  <a:lnTo>
                    <a:pt x="140" y="250"/>
                  </a:lnTo>
                  <a:lnTo>
                    <a:pt x="156" y="254"/>
                  </a:lnTo>
                  <a:lnTo>
                    <a:pt x="174" y="258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208" y="258"/>
                  </a:lnTo>
                  <a:lnTo>
                    <a:pt x="226" y="254"/>
                  </a:lnTo>
                  <a:lnTo>
                    <a:pt x="242" y="250"/>
                  </a:lnTo>
                  <a:lnTo>
                    <a:pt x="258" y="244"/>
                  </a:lnTo>
                  <a:lnTo>
                    <a:pt x="274" y="238"/>
                  </a:lnTo>
                  <a:lnTo>
                    <a:pt x="288" y="228"/>
                  </a:lnTo>
                  <a:lnTo>
                    <a:pt x="302" y="218"/>
                  </a:lnTo>
                  <a:lnTo>
                    <a:pt x="314" y="208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44" y="168"/>
                  </a:lnTo>
                  <a:lnTo>
                    <a:pt x="350" y="152"/>
                  </a:lnTo>
                  <a:lnTo>
                    <a:pt x="356" y="136"/>
                  </a:lnTo>
                  <a:lnTo>
                    <a:pt x="360" y="120"/>
                  </a:lnTo>
                  <a:lnTo>
                    <a:pt x="364" y="102"/>
                  </a:lnTo>
                  <a:lnTo>
                    <a:pt x="364" y="86"/>
                  </a:lnTo>
                  <a:lnTo>
                    <a:pt x="364" y="86"/>
                  </a:lnTo>
                  <a:lnTo>
                    <a:pt x="362" y="66"/>
                  </a:lnTo>
                  <a:lnTo>
                    <a:pt x="360" y="48"/>
                  </a:lnTo>
                  <a:lnTo>
                    <a:pt x="354" y="30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6" y="8"/>
                  </a:lnTo>
                  <a:lnTo>
                    <a:pt x="348" y="6"/>
                  </a:lnTo>
                  <a:lnTo>
                    <a:pt x="350" y="2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2" y="2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72" y="24"/>
                  </a:lnTo>
                  <a:lnTo>
                    <a:pt x="378" y="44"/>
                  </a:lnTo>
                  <a:lnTo>
                    <a:pt x="380" y="64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2" y="104"/>
                  </a:lnTo>
                  <a:lnTo>
                    <a:pt x="378" y="124"/>
                  </a:lnTo>
                  <a:lnTo>
                    <a:pt x="374" y="142"/>
                  </a:lnTo>
                  <a:lnTo>
                    <a:pt x="366" y="160"/>
                  </a:lnTo>
                  <a:lnTo>
                    <a:pt x="358" y="176"/>
                  </a:lnTo>
                  <a:lnTo>
                    <a:pt x="350" y="192"/>
                  </a:lnTo>
                  <a:lnTo>
                    <a:pt x="338" y="206"/>
                  </a:lnTo>
                  <a:lnTo>
                    <a:pt x="326" y="220"/>
                  </a:lnTo>
                  <a:lnTo>
                    <a:pt x="312" y="232"/>
                  </a:lnTo>
                  <a:lnTo>
                    <a:pt x="298" y="244"/>
                  </a:lnTo>
                  <a:lnTo>
                    <a:pt x="282" y="252"/>
                  </a:lnTo>
                  <a:lnTo>
                    <a:pt x="266" y="260"/>
                  </a:lnTo>
                  <a:lnTo>
                    <a:pt x="248" y="268"/>
                  </a:lnTo>
                  <a:lnTo>
                    <a:pt x="230" y="272"/>
                  </a:lnTo>
                  <a:lnTo>
                    <a:pt x="210" y="276"/>
                  </a:lnTo>
                  <a:lnTo>
                    <a:pt x="192" y="276"/>
                  </a:lnTo>
                  <a:lnTo>
                    <a:pt x="192" y="27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Picture 79" descr="A hand touching a screen&#10;&#10;AI-generated content may be incorrect.">
            <a:extLst>
              <a:ext uri="{FF2B5EF4-FFF2-40B4-BE49-F238E27FC236}">
                <a16:creationId xmlns:a16="http://schemas.microsoft.com/office/drawing/2014/main" id="{A73DD14B-E454-7DB9-EA49-3FC129BA3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5417" r="14881" b="3110"/>
          <a:stretch>
            <a:fillRect/>
          </a:stretch>
        </p:blipFill>
        <p:spPr>
          <a:xfrm>
            <a:off x="427116" y="2622828"/>
            <a:ext cx="3117173" cy="2501724"/>
          </a:xfrm>
          <a:custGeom>
            <a:avLst/>
            <a:gdLst>
              <a:gd name="connsiteX0" fmla="*/ 1968791 w 4192630"/>
              <a:gd name="connsiteY0" fmla="*/ 0 h 3364843"/>
              <a:gd name="connsiteX1" fmla="*/ 2183568 w 4192630"/>
              <a:gd name="connsiteY1" fmla="*/ 102914 h 3364843"/>
              <a:gd name="connsiteX2" fmla="*/ 2223839 w 4192630"/>
              <a:gd name="connsiteY2" fmla="*/ 67118 h 3364843"/>
              <a:gd name="connsiteX3" fmla="*/ 2259635 w 4192630"/>
              <a:gd name="connsiteY3" fmla="*/ 89491 h 3364843"/>
              <a:gd name="connsiteX4" fmla="*/ 2282008 w 4192630"/>
              <a:gd name="connsiteY4" fmla="*/ 44745 h 3364843"/>
              <a:gd name="connsiteX5" fmla="*/ 2371498 w 4192630"/>
              <a:gd name="connsiteY5" fmla="*/ 53694 h 3364843"/>
              <a:gd name="connsiteX6" fmla="*/ 2398346 w 4192630"/>
              <a:gd name="connsiteY6" fmla="*/ 85016 h 3364843"/>
              <a:gd name="connsiteX7" fmla="*/ 2572852 w 4192630"/>
              <a:gd name="connsiteY7" fmla="*/ 62643 h 3364843"/>
              <a:gd name="connsiteX8" fmla="*/ 2604174 w 4192630"/>
              <a:gd name="connsiteY8" fmla="*/ 98440 h 3364843"/>
              <a:gd name="connsiteX9" fmla="*/ 2684715 w 4192630"/>
              <a:gd name="connsiteY9" fmla="*/ 44745 h 3364843"/>
              <a:gd name="connsiteX10" fmla="*/ 2769731 w 4192630"/>
              <a:gd name="connsiteY10" fmla="*/ 125287 h 3364843"/>
              <a:gd name="connsiteX11" fmla="*/ 2877120 w 4192630"/>
              <a:gd name="connsiteY11" fmla="*/ 138710 h 3364843"/>
              <a:gd name="connsiteX12" fmla="*/ 2935289 w 4192630"/>
              <a:gd name="connsiteY12" fmla="*/ 281895 h 3364843"/>
              <a:gd name="connsiteX13" fmla="*/ 2988983 w 4192630"/>
              <a:gd name="connsiteY13" fmla="*/ 214777 h 3364843"/>
              <a:gd name="connsiteX14" fmla="*/ 3073999 w 4192630"/>
              <a:gd name="connsiteY14" fmla="*/ 263997 h 3364843"/>
              <a:gd name="connsiteX15" fmla="*/ 3091897 w 4192630"/>
              <a:gd name="connsiteY15" fmla="*/ 322166 h 3364843"/>
              <a:gd name="connsiteX16" fmla="*/ 3212709 w 4192630"/>
              <a:gd name="connsiteY16" fmla="*/ 335590 h 3364843"/>
              <a:gd name="connsiteX17" fmla="*/ 3261929 w 4192630"/>
              <a:gd name="connsiteY17" fmla="*/ 362437 h 3364843"/>
              <a:gd name="connsiteX18" fmla="*/ 3284302 w 4192630"/>
              <a:gd name="connsiteY18" fmla="*/ 335590 h 3364843"/>
              <a:gd name="connsiteX19" fmla="*/ 3266403 w 4192630"/>
              <a:gd name="connsiteY19" fmla="*/ 299793 h 3364843"/>
              <a:gd name="connsiteX20" fmla="*/ 3342470 w 4192630"/>
              <a:gd name="connsiteY20" fmla="*/ 237150 h 3364843"/>
              <a:gd name="connsiteX21" fmla="*/ 3364843 w 4192630"/>
              <a:gd name="connsiteY21" fmla="*/ 281895 h 3364843"/>
              <a:gd name="connsiteX22" fmla="*/ 3337996 w 4192630"/>
              <a:gd name="connsiteY22" fmla="*/ 331115 h 3364843"/>
              <a:gd name="connsiteX23" fmla="*/ 3391690 w 4192630"/>
              <a:gd name="connsiteY23" fmla="*/ 393758 h 3364843"/>
              <a:gd name="connsiteX24" fmla="*/ 3342470 w 4192630"/>
              <a:gd name="connsiteY24" fmla="*/ 456402 h 3364843"/>
              <a:gd name="connsiteX25" fmla="*/ 3360368 w 4192630"/>
              <a:gd name="connsiteY25" fmla="*/ 510096 h 3364843"/>
              <a:gd name="connsiteX26" fmla="*/ 3414063 w 4192630"/>
              <a:gd name="connsiteY26" fmla="*/ 550367 h 3364843"/>
              <a:gd name="connsiteX27" fmla="*/ 3387216 w 4192630"/>
              <a:gd name="connsiteY27" fmla="*/ 586163 h 3364843"/>
              <a:gd name="connsiteX28" fmla="*/ 3440910 w 4192630"/>
              <a:gd name="connsiteY28" fmla="*/ 626434 h 3364843"/>
              <a:gd name="connsiteX29" fmla="*/ 3490130 w 4192630"/>
              <a:gd name="connsiteY29" fmla="*/ 577214 h 3364843"/>
              <a:gd name="connsiteX30" fmla="*/ 3499079 w 4192630"/>
              <a:gd name="connsiteY30" fmla="*/ 541418 h 3364843"/>
              <a:gd name="connsiteX31" fmla="*/ 3530400 w 4192630"/>
              <a:gd name="connsiteY31" fmla="*/ 554841 h 3364843"/>
              <a:gd name="connsiteX32" fmla="*/ 3525926 w 4192630"/>
              <a:gd name="connsiteY32" fmla="*/ 590637 h 3364843"/>
              <a:gd name="connsiteX33" fmla="*/ 3548299 w 4192630"/>
              <a:gd name="connsiteY33" fmla="*/ 613010 h 3364843"/>
              <a:gd name="connsiteX34" fmla="*/ 3552773 w 4192630"/>
              <a:gd name="connsiteY34" fmla="*/ 666704 h 3364843"/>
              <a:gd name="connsiteX35" fmla="*/ 3485655 w 4192630"/>
              <a:gd name="connsiteY35" fmla="*/ 702501 h 3364843"/>
              <a:gd name="connsiteX36" fmla="*/ 3476706 w 4192630"/>
              <a:gd name="connsiteY36" fmla="*/ 787517 h 3364843"/>
              <a:gd name="connsiteX37" fmla="*/ 3525926 w 4192630"/>
              <a:gd name="connsiteY37" fmla="*/ 778568 h 3364843"/>
              <a:gd name="connsiteX38" fmla="*/ 3579620 w 4192630"/>
              <a:gd name="connsiteY38" fmla="*/ 841211 h 3364843"/>
              <a:gd name="connsiteX39" fmla="*/ 3570671 w 4192630"/>
              <a:gd name="connsiteY39" fmla="*/ 881482 h 3364843"/>
              <a:gd name="connsiteX40" fmla="*/ 3619891 w 4192630"/>
              <a:gd name="connsiteY40" fmla="*/ 877007 h 3364843"/>
              <a:gd name="connsiteX41" fmla="*/ 3655687 w 4192630"/>
              <a:gd name="connsiteY41" fmla="*/ 908329 h 3364843"/>
              <a:gd name="connsiteX42" fmla="*/ 3642264 w 4192630"/>
              <a:gd name="connsiteY42" fmla="*/ 1006768 h 3364843"/>
              <a:gd name="connsiteX43" fmla="*/ 3691483 w 4192630"/>
              <a:gd name="connsiteY43" fmla="*/ 1038090 h 3364843"/>
              <a:gd name="connsiteX44" fmla="*/ 3718330 w 4192630"/>
              <a:gd name="connsiteY44" fmla="*/ 1006768 h 3364843"/>
              <a:gd name="connsiteX45" fmla="*/ 3767550 w 4192630"/>
              <a:gd name="connsiteY45" fmla="*/ 1020192 h 3364843"/>
              <a:gd name="connsiteX46" fmla="*/ 3825719 w 4192630"/>
              <a:gd name="connsiteY46" fmla="*/ 1100733 h 3364843"/>
              <a:gd name="connsiteX47" fmla="*/ 3861515 w 4192630"/>
              <a:gd name="connsiteY47" fmla="*/ 1082835 h 3364843"/>
              <a:gd name="connsiteX48" fmla="*/ 3955480 w 4192630"/>
              <a:gd name="connsiteY48" fmla="*/ 1141004 h 3364843"/>
              <a:gd name="connsiteX49" fmla="*/ 3946531 w 4192630"/>
              <a:gd name="connsiteY49" fmla="*/ 1230495 h 3364843"/>
              <a:gd name="connsiteX50" fmla="*/ 3959955 w 4192630"/>
              <a:gd name="connsiteY50" fmla="*/ 1239444 h 3364843"/>
              <a:gd name="connsiteX51" fmla="*/ 4000226 w 4192630"/>
              <a:gd name="connsiteY51" fmla="*/ 1257342 h 3364843"/>
              <a:gd name="connsiteX52" fmla="*/ 4022598 w 4192630"/>
              <a:gd name="connsiteY52" fmla="*/ 1221546 h 3364843"/>
              <a:gd name="connsiteX53" fmla="*/ 4053920 w 4192630"/>
              <a:gd name="connsiteY53" fmla="*/ 1239444 h 3364843"/>
              <a:gd name="connsiteX54" fmla="*/ 4049445 w 4192630"/>
              <a:gd name="connsiteY54" fmla="*/ 1293138 h 3364843"/>
              <a:gd name="connsiteX55" fmla="*/ 4089716 w 4192630"/>
              <a:gd name="connsiteY55" fmla="*/ 1351307 h 3364843"/>
              <a:gd name="connsiteX56" fmla="*/ 4103140 w 4192630"/>
              <a:gd name="connsiteY56" fmla="*/ 1445272 h 3364843"/>
              <a:gd name="connsiteX57" fmla="*/ 4179207 w 4192630"/>
              <a:gd name="connsiteY57" fmla="*/ 1413950 h 3364843"/>
              <a:gd name="connsiteX58" fmla="*/ 4192630 w 4192630"/>
              <a:gd name="connsiteY58" fmla="*/ 1476594 h 3364843"/>
              <a:gd name="connsiteX59" fmla="*/ 4098665 w 4192630"/>
              <a:gd name="connsiteY59" fmla="*/ 1628727 h 3364843"/>
              <a:gd name="connsiteX60" fmla="*/ 4018124 w 4192630"/>
              <a:gd name="connsiteY60" fmla="*/ 1619778 h 3364843"/>
              <a:gd name="connsiteX61" fmla="*/ 3964429 w 4192630"/>
              <a:gd name="connsiteY61" fmla="*/ 1691371 h 3364843"/>
              <a:gd name="connsiteX62" fmla="*/ 3906261 w 4192630"/>
              <a:gd name="connsiteY62" fmla="*/ 1664524 h 3364843"/>
              <a:gd name="connsiteX63" fmla="*/ 3874939 w 4192630"/>
              <a:gd name="connsiteY63" fmla="*/ 1713743 h 3364843"/>
              <a:gd name="connsiteX64" fmla="*/ 3915210 w 4192630"/>
              <a:gd name="connsiteY64" fmla="*/ 1722692 h 3364843"/>
              <a:gd name="connsiteX65" fmla="*/ 3924159 w 4192630"/>
              <a:gd name="connsiteY65" fmla="*/ 1762963 h 3364843"/>
              <a:gd name="connsiteX66" fmla="*/ 3968904 w 4192630"/>
              <a:gd name="connsiteY66" fmla="*/ 1754014 h 3364843"/>
              <a:gd name="connsiteX67" fmla="*/ 4040496 w 4192630"/>
              <a:gd name="connsiteY67" fmla="*/ 1776387 h 3364843"/>
              <a:gd name="connsiteX68" fmla="*/ 4040496 w 4192630"/>
              <a:gd name="connsiteY68" fmla="*/ 1807708 h 3364843"/>
              <a:gd name="connsiteX69" fmla="*/ 3955480 w 4192630"/>
              <a:gd name="connsiteY69" fmla="*/ 1830081 h 3364843"/>
              <a:gd name="connsiteX70" fmla="*/ 3910735 w 4192630"/>
              <a:gd name="connsiteY70" fmla="*/ 1776387 h 3364843"/>
              <a:gd name="connsiteX71" fmla="*/ 3865990 w 4192630"/>
              <a:gd name="connsiteY71" fmla="*/ 1883775 h 3364843"/>
              <a:gd name="connsiteX72" fmla="*/ 3919684 w 4192630"/>
              <a:gd name="connsiteY72" fmla="*/ 1906148 h 3364843"/>
              <a:gd name="connsiteX73" fmla="*/ 3924159 w 4192630"/>
              <a:gd name="connsiteY73" fmla="*/ 1941944 h 3364843"/>
              <a:gd name="connsiteX74" fmla="*/ 3901786 w 4192630"/>
              <a:gd name="connsiteY74" fmla="*/ 1964317 h 3364843"/>
              <a:gd name="connsiteX75" fmla="*/ 3946531 w 4192630"/>
              <a:gd name="connsiteY75" fmla="*/ 1991164 h 3364843"/>
              <a:gd name="connsiteX76" fmla="*/ 3906261 w 4192630"/>
              <a:gd name="connsiteY76" fmla="*/ 2044858 h 3364843"/>
              <a:gd name="connsiteX77" fmla="*/ 3937582 w 4192630"/>
              <a:gd name="connsiteY77" fmla="*/ 2098552 h 3364843"/>
              <a:gd name="connsiteX78" fmla="*/ 3780974 w 4192630"/>
              <a:gd name="connsiteY78" fmla="*/ 2147772 h 3364843"/>
              <a:gd name="connsiteX79" fmla="*/ 3682534 w 4192630"/>
              <a:gd name="connsiteY79" fmla="*/ 2152247 h 3364843"/>
              <a:gd name="connsiteX80" fmla="*/ 3740703 w 4192630"/>
              <a:gd name="connsiteY80" fmla="*/ 2241737 h 3364843"/>
              <a:gd name="connsiteX81" fmla="*/ 3740703 w 4192630"/>
              <a:gd name="connsiteY81" fmla="*/ 2317804 h 3364843"/>
              <a:gd name="connsiteX82" fmla="*/ 3660162 w 4192630"/>
              <a:gd name="connsiteY82" fmla="*/ 2295432 h 3364843"/>
              <a:gd name="connsiteX83" fmla="*/ 3700432 w 4192630"/>
              <a:gd name="connsiteY83" fmla="*/ 2416244 h 3364843"/>
              <a:gd name="connsiteX84" fmla="*/ 3749652 w 4192630"/>
              <a:gd name="connsiteY84" fmla="*/ 2389397 h 3364843"/>
              <a:gd name="connsiteX85" fmla="*/ 3776499 w 4192630"/>
              <a:gd name="connsiteY85" fmla="*/ 2407295 h 3364843"/>
              <a:gd name="connsiteX86" fmla="*/ 3825719 w 4192630"/>
              <a:gd name="connsiteY86" fmla="*/ 2375973 h 3364843"/>
              <a:gd name="connsiteX87" fmla="*/ 3865990 w 4192630"/>
              <a:gd name="connsiteY87" fmla="*/ 2398346 h 3364843"/>
              <a:gd name="connsiteX88" fmla="*/ 3906261 w 4192630"/>
              <a:gd name="connsiteY88" fmla="*/ 2367024 h 3364843"/>
              <a:gd name="connsiteX89" fmla="*/ 3942057 w 4192630"/>
              <a:gd name="connsiteY89" fmla="*/ 2380448 h 3364843"/>
              <a:gd name="connsiteX90" fmla="*/ 3995751 w 4192630"/>
              <a:gd name="connsiteY90" fmla="*/ 2362549 h 3364843"/>
              <a:gd name="connsiteX91" fmla="*/ 4044971 w 4192630"/>
              <a:gd name="connsiteY91" fmla="*/ 2389397 h 3364843"/>
              <a:gd name="connsiteX92" fmla="*/ 3982327 w 4192630"/>
              <a:gd name="connsiteY92" fmla="*/ 2447565 h 3364843"/>
              <a:gd name="connsiteX93" fmla="*/ 3865990 w 4192630"/>
              <a:gd name="connsiteY93" fmla="*/ 2434142 h 3364843"/>
              <a:gd name="connsiteX94" fmla="*/ 3834668 w 4192630"/>
              <a:gd name="connsiteY94" fmla="*/ 2465464 h 3364843"/>
              <a:gd name="connsiteX95" fmla="*/ 3794397 w 4192630"/>
              <a:gd name="connsiteY95" fmla="*/ 2447565 h 3364843"/>
              <a:gd name="connsiteX96" fmla="*/ 3767550 w 4192630"/>
              <a:gd name="connsiteY96" fmla="*/ 2554954 h 3364843"/>
              <a:gd name="connsiteX97" fmla="*/ 3687009 w 4192630"/>
              <a:gd name="connsiteY97" fmla="*/ 2577327 h 3364843"/>
              <a:gd name="connsiteX98" fmla="*/ 3669111 w 4192630"/>
              <a:gd name="connsiteY98" fmla="*/ 2648919 h 3364843"/>
              <a:gd name="connsiteX99" fmla="*/ 3561722 w 4192630"/>
              <a:gd name="connsiteY99" fmla="*/ 2631021 h 3364843"/>
              <a:gd name="connsiteX100" fmla="*/ 3537702 w 4192630"/>
              <a:gd name="connsiteY100" fmla="*/ 2651039 h 3364843"/>
              <a:gd name="connsiteX101" fmla="*/ 3534875 w 4192630"/>
              <a:gd name="connsiteY101" fmla="*/ 2648919 h 3364843"/>
              <a:gd name="connsiteX102" fmla="*/ 3534875 w 4192630"/>
              <a:gd name="connsiteY102" fmla="*/ 2653394 h 3364843"/>
              <a:gd name="connsiteX103" fmla="*/ 3537702 w 4192630"/>
              <a:gd name="connsiteY103" fmla="*/ 2651039 h 3364843"/>
              <a:gd name="connsiteX104" fmla="*/ 3570671 w 4192630"/>
              <a:gd name="connsiteY104" fmla="*/ 2675766 h 3364843"/>
              <a:gd name="connsiteX105" fmla="*/ 3615416 w 4192630"/>
              <a:gd name="connsiteY105" fmla="*/ 2680241 h 3364843"/>
              <a:gd name="connsiteX106" fmla="*/ 3624365 w 4192630"/>
              <a:gd name="connsiteY106" fmla="*/ 2716037 h 3364843"/>
              <a:gd name="connsiteX107" fmla="*/ 3678060 w 4192630"/>
              <a:gd name="connsiteY107" fmla="*/ 2684715 h 3364843"/>
              <a:gd name="connsiteX108" fmla="*/ 3740703 w 4192630"/>
              <a:gd name="connsiteY108" fmla="*/ 2792104 h 3364843"/>
              <a:gd name="connsiteX109" fmla="*/ 3727280 w 4192630"/>
              <a:gd name="connsiteY109" fmla="*/ 2863696 h 3364843"/>
              <a:gd name="connsiteX110" fmla="*/ 3763076 w 4192630"/>
              <a:gd name="connsiteY110" fmla="*/ 2912916 h 3364843"/>
              <a:gd name="connsiteX111" fmla="*/ 3749652 w 4192630"/>
              <a:gd name="connsiteY111" fmla="*/ 2971085 h 3364843"/>
              <a:gd name="connsiteX112" fmla="*/ 3646738 w 4192630"/>
              <a:gd name="connsiteY112" fmla="*/ 2988983 h 3364843"/>
              <a:gd name="connsiteX113" fmla="*/ 3669111 w 4192630"/>
              <a:gd name="connsiteY113" fmla="*/ 3033728 h 3364843"/>
              <a:gd name="connsiteX114" fmla="*/ 3633314 w 4192630"/>
              <a:gd name="connsiteY114" fmla="*/ 3091897 h 3364843"/>
              <a:gd name="connsiteX115" fmla="*/ 3570671 w 4192630"/>
              <a:gd name="connsiteY115" fmla="*/ 3056101 h 3364843"/>
              <a:gd name="connsiteX116" fmla="*/ 3552773 w 4192630"/>
              <a:gd name="connsiteY116" fmla="*/ 3091897 h 3364843"/>
              <a:gd name="connsiteX117" fmla="*/ 3512502 w 4192630"/>
              <a:gd name="connsiteY117" fmla="*/ 3020305 h 3364843"/>
              <a:gd name="connsiteX118" fmla="*/ 3396165 w 4192630"/>
              <a:gd name="connsiteY118" fmla="*/ 2962136 h 3364843"/>
              <a:gd name="connsiteX119" fmla="*/ 3382741 w 4192630"/>
              <a:gd name="connsiteY119" fmla="*/ 3015830 h 3364843"/>
              <a:gd name="connsiteX120" fmla="*/ 3418537 w 4192630"/>
              <a:gd name="connsiteY120" fmla="*/ 3060575 h 3364843"/>
              <a:gd name="connsiteX121" fmla="*/ 3396165 w 4192630"/>
              <a:gd name="connsiteY121" fmla="*/ 3118744 h 3364843"/>
              <a:gd name="connsiteX122" fmla="*/ 3337996 w 4192630"/>
              <a:gd name="connsiteY122" fmla="*/ 3167964 h 3364843"/>
              <a:gd name="connsiteX123" fmla="*/ 3391690 w 4192630"/>
              <a:gd name="connsiteY123" fmla="*/ 3261929 h 3364843"/>
              <a:gd name="connsiteX124" fmla="*/ 3324572 w 4192630"/>
              <a:gd name="connsiteY124" fmla="*/ 3342470 h 3364843"/>
              <a:gd name="connsiteX125" fmla="*/ 3302200 w 4192630"/>
              <a:gd name="connsiteY125" fmla="*/ 3311149 h 3364843"/>
              <a:gd name="connsiteX126" fmla="*/ 3230607 w 4192630"/>
              <a:gd name="connsiteY126" fmla="*/ 3364843 h 3364843"/>
              <a:gd name="connsiteX127" fmla="*/ 3194811 w 4192630"/>
              <a:gd name="connsiteY127" fmla="*/ 3315623 h 3364843"/>
              <a:gd name="connsiteX128" fmla="*/ 3154540 w 4192630"/>
              <a:gd name="connsiteY128" fmla="*/ 3329047 h 3364843"/>
              <a:gd name="connsiteX129" fmla="*/ 3132168 w 4192630"/>
              <a:gd name="connsiteY129" fmla="*/ 3302200 h 3364843"/>
              <a:gd name="connsiteX130" fmla="*/ 3217184 w 4192630"/>
              <a:gd name="connsiteY130" fmla="*/ 3244031 h 3364843"/>
              <a:gd name="connsiteX131" fmla="*/ 3118744 w 4192630"/>
              <a:gd name="connsiteY131" fmla="*/ 3203760 h 3364843"/>
              <a:gd name="connsiteX132" fmla="*/ 3020305 w 4192630"/>
              <a:gd name="connsiteY132" fmla="*/ 3239556 h 3364843"/>
              <a:gd name="connsiteX133" fmla="*/ 3051626 w 4192630"/>
              <a:gd name="connsiteY133" fmla="*/ 3275353 h 3364843"/>
              <a:gd name="connsiteX134" fmla="*/ 3011356 w 4192630"/>
              <a:gd name="connsiteY134" fmla="*/ 3337996 h 3364843"/>
              <a:gd name="connsiteX135" fmla="*/ 2980034 w 4192630"/>
              <a:gd name="connsiteY135" fmla="*/ 3288776 h 3364843"/>
              <a:gd name="connsiteX136" fmla="*/ 2926340 w 4192630"/>
              <a:gd name="connsiteY136" fmla="*/ 3306674 h 3364843"/>
              <a:gd name="connsiteX137" fmla="*/ 2926340 w 4192630"/>
              <a:gd name="connsiteY137" fmla="*/ 3221658 h 3364843"/>
              <a:gd name="connsiteX138" fmla="*/ 2966610 w 4192630"/>
              <a:gd name="connsiteY138" fmla="*/ 3190337 h 3364843"/>
              <a:gd name="connsiteX139" fmla="*/ 2993457 w 4192630"/>
              <a:gd name="connsiteY139" fmla="*/ 3132168 h 3364843"/>
              <a:gd name="connsiteX140" fmla="*/ 3015830 w 4192630"/>
              <a:gd name="connsiteY140" fmla="*/ 3159015 h 3364843"/>
              <a:gd name="connsiteX141" fmla="*/ 3051626 w 4192630"/>
              <a:gd name="connsiteY141" fmla="*/ 3150066 h 3364843"/>
              <a:gd name="connsiteX142" fmla="*/ 3024779 w 4192630"/>
              <a:gd name="connsiteY142" fmla="*/ 3096372 h 3364843"/>
              <a:gd name="connsiteX143" fmla="*/ 3020305 w 4192630"/>
              <a:gd name="connsiteY143" fmla="*/ 2939763 h 3364843"/>
              <a:gd name="connsiteX144" fmla="*/ 3056101 w 4192630"/>
              <a:gd name="connsiteY144" fmla="*/ 2908442 h 3364843"/>
              <a:gd name="connsiteX145" fmla="*/ 3024779 w 4192630"/>
              <a:gd name="connsiteY145" fmla="*/ 2886069 h 3364843"/>
              <a:gd name="connsiteX146" fmla="*/ 3038203 w 4192630"/>
              <a:gd name="connsiteY146" fmla="*/ 2845798 h 3364843"/>
              <a:gd name="connsiteX147" fmla="*/ 3002406 w 4192630"/>
              <a:gd name="connsiteY147" fmla="*/ 2827900 h 3364843"/>
              <a:gd name="connsiteX148" fmla="*/ 3015830 w 4192630"/>
              <a:gd name="connsiteY148" fmla="*/ 2778680 h 3364843"/>
              <a:gd name="connsiteX149" fmla="*/ 2944238 w 4192630"/>
              <a:gd name="connsiteY149" fmla="*/ 2751833 h 3364843"/>
              <a:gd name="connsiteX150" fmla="*/ 2944238 w 4192630"/>
              <a:gd name="connsiteY150" fmla="*/ 2702613 h 3364843"/>
              <a:gd name="connsiteX151" fmla="*/ 2988983 w 4192630"/>
              <a:gd name="connsiteY151" fmla="*/ 2684715 h 3364843"/>
              <a:gd name="connsiteX152" fmla="*/ 3015830 w 4192630"/>
              <a:gd name="connsiteY152" fmla="*/ 2702613 h 3364843"/>
              <a:gd name="connsiteX153" fmla="*/ 3002406 w 4192630"/>
              <a:gd name="connsiteY153" fmla="*/ 2626546 h 3364843"/>
              <a:gd name="connsiteX154" fmla="*/ 2917390 w 4192630"/>
              <a:gd name="connsiteY154" fmla="*/ 2662343 h 3364843"/>
              <a:gd name="connsiteX155" fmla="*/ 2877120 w 4192630"/>
              <a:gd name="connsiteY155" fmla="*/ 2648919 h 3364843"/>
              <a:gd name="connsiteX156" fmla="*/ 2872645 w 4192630"/>
              <a:gd name="connsiteY156" fmla="*/ 2568378 h 3364843"/>
              <a:gd name="connsiteX157" fmla="*/ 2921865 w 4192630"/>
              <a:gd name="connsiteY157" fmla="*/ 2554954 h 3364843"/>
              <a:gd name="connsiteX158" fmla="*/ 2872645 w 4192630"/>
              <a:gd name="connsiteY158" fmla="*/ 2523632 h 3364843"/>
              <a:gd name="connsiteX159" fmla="*/ 2886069 w 4192630"/>
              <a:gd name="connsiteY159" fmla="*/ 2438616 h 3364843"/>
              <a:gd name="connsiteX160" fmla="*/ 2930814 w 4192630"/>
              <a:gd name="connsiteY160" fmla="*/ 2416244 h 3364843"/>
              <a:gd name="connsiteX161" fmla="*/ 2890543 w 4192630"/>
              <a:gd name="connsiteY161" fmla="*/ 2384922 h 3364843"/>
              <a:gd name="connsiteX162" fmla="*/ 3006881 w 4192630"/>
              <a:gd name="connsiteY162" fmla="*/ 2286483 h 3364843"/>
              <a:gd name="connsiteX163" fmla="*/ 2899492 w 4192630"/>
              <a:gd name="connsiteY163" fmla="*/ 2317804 h 3364843"/>
              <a:gd name="connsiteX164" fmla="*/ 2895018 w 4192630"/>
              <a:gd name="connsiteY164" fmla="*/ 2264110 h 3364843"/>
              <a:gd name="connsiteX165" fmla="*/ 2980034 w 4192630"/>
              <a:gd name="connsiteY165" fmla="*/ 2237263 h 3364843"/>
              <a:gd name="connsiteX166" fmla="*/ 2903967 w 4192630"/>
              <a:gd name="connsiteY166" fmla="*/ 2223839 h 3364843"/>
              <a:gd name="connsiteX167" fmla="*/ 2850273 w 4192630"/>
              <a:gd name="connsiteY167" fmla="*/ 2241737 h 3364843"/>
              <a:gd name="connsiteX168" fmla="*/ 2859222 w 4192630"/>
              <a:gd name="connsiteY168" fmla="*/ 2152247 h 3364843"/>
              <a:gd name="connsiteX169" fmla="*/ 2993457 w 4192630"/>
              <a:gd name="connsiteY169" fmla="*/ 2009062 h 3364843"/>
              <a:gd name="connsiteX170" fmla="*/ 2854747 w 4192630"/>
              <a:gd name="connsiteY170" fmla="*/ 2071705 h 3364843"/>
              <a:gd name="connsiteX171" fmla="*/ 2818951 w 4192630"/>
              <a:gd name="connsiteY171" fmla="*/ 2022486 h 3364843"/>
              <a:gd name="connsiteX172" fmla="*/ 2863696 w 4192630"/>
              <a:gd name="connsiteY172" fmla="*/ 1874826 h 3364843"/>
              <a:gd name="connsiteX173" fmla="*/ 2939763 w 4192630"/>
              <a:gd name="connsiteY173" fmla="*/ 1839030 h 3364843"/>
              <a:gd name="connsiteX174" fmla="*/ 2877120 w 4192630"/>
              <a:gd name="connsiteY174" fmla="*/ 1803234 h 3364843"/>
              <a:gd name="connsiteX175" fmla="*/ 2792104 w 4192630"/>
              <a:gd name="connsiteY175" fmla="*/ 1888250 h 3364843"/>
              <a:gd name="connsiteX176" fmla="*/ 2751833 w 4192630"/>
              <a:gd name="connsiteY176" fmla="*/ 1883775 h 3364843"/>
              <a:gd name="connsiteX177" fmla="*/ 2742884 w 4192630"/>
              <a:gd name="connsiteY177" fmla="*/ 1847979 h 3364843"/>
              <a:gd name="connsiteX178" fmla="*/ 2707088 w 4192630"/>
              <a:gd name="connsiteY178" fmla="*/ 1874826 h 3364843"/>
              <a:gd name="connsiteX179" fmla="*/ 2716037 w 4192630"/>
              <a:gd name="connsiteY179" fmla="*/ 1919572 h 3364843"/>
              <a:gd name="connsiteX180" fmla="*/ 2666817 w 4192630"/>
              <a:gd name="connsiteY180" fmla="*/ 1982215 h 3364843"/>
              <a:gd name="connsiteX181" fmla="*/ 2671292 w 4192630"/>
              <a:gd name="connsiteY181" fmla="*/ 2111976 h 3364843"/>
              <a:gd name="connsiteX182" fmla="*/ 2653393 w 4192630"/>
              <a:gd name="connsiteY182" fmla="*/ 2161196 h 3364843"/>
              <a:gd name="connsiteX183" fmla="*/ 2693664 w 4192630"/>
              <a:gd name="connsiteY183" fmla="*/ 2237263 h 3364843"/>
              <a:gd name="connsiteX184" fmla="*/ 2622072 w 4192630"/>
              <a:gd name="connsiteY184" fmla="*/ 2420718 h 3364843"/>
              <a:gd name="connsiteX185" fmla="*/ 2501260 w 4192630"/>
              <a:gd name="connsiteY185" fmla="*/ 2586276 h 3364843"/>
              <a:gd name="connsiteX186" fmla="*/ 2259635 w 4192630"/>
              <a:gd name="connsiteY186" fmla="*/ 2698139 h 3364843"/>
              <a:gd name="connsiteX187" fmla="*/ 2143298 w 4192630"/>
              <a:gd name="connsiteY187" fmla="*/ 2724986 h 3364843"/>
              <a:gd name="connsiteX188" fmla="*/ 2125400 w 4192630"/>
              <a:gd name="connsiteY188" fmla="*/ 2774206 h 3364843"/>
              <a:gd name="connsiteX189" fmla="*/ 1825606 w 4192630"/>
              <a:gd name="connsiteY189" fmla="*/ 2881594 h 3364843"/>
              <a:gd name="connsiteX190" fmla="*/ 1686896 w 4192630"/>
              <a:gd name="connsiteY190" fmla="*/ 2881594 h 3364843"/>
              <a:gd name="connsiteX191" fmla="*/ 1498966 w 4192630"/>
              <a:gd name="connsiteY191" fmla="*/ 2805527 h 3364843"/>
              <a:gd name="connsiteX192" fmla="*/ 1315511 w 4192630"/>
              <a:gd name="connsiteY192" fmla="*/ 2648919 h 3364843"/>
              <a:gd name="connsiteX193" fmla="*/ 1158902 w 4192630"/>
              <a:gd name="connsiteY193" fmla="*/ 2492311 h 3364843"/>
              <a:gd name="connsiteX194" fmla="*/ 1029141 w 4192630"/>
              <a:gd name="connsiteY194" fmla="*/ 2290957 h 3364843"/>
              <a:gd name="connsiteX195" fmla="*/ 657755 w 4192630"/>
              <a:gd name="connsiteY195" fmla="*/ 1910622 h 3364843"/>
              <a:gd name="connsiteX196" fmla="*/ 510096 w 4192630"/>
              <a:gd name="connsiteY196" fmla="*/ 1709269 h 3364843"/>
              <a:gd name="connsiteX197" fmla="*/ 523520 w 4192630"/>
              <a:gd name="connsiteY197" fmla="*/ 1606355 h 3364843"/>
              <a:gd name="connsiteX198" fmla="*/ 604061 w 4192630"/>
              <a:gd name="connsiteY198" fmla="*/ 1552660 h 3364843"/>
              <a:gd name="connsiteX199" fmla="*/ 653281 w 4192630"/>
              <a:gd name="connsiteY199" fmla="*/ 1561610 h 3364843"/>
              <a:gd name="connsiteX200" fmla="*/ 630908 w 4192630"/>
              <a:gd name="connsiteY200" fmla="*/ 1606355 h 3364843"/>
              <a:gd name="connsiteX201" fmla="*/ 684602 w 4192630"/>
              <a:gd name="connsiteY201" fmla="*/ 1606355 h 3364843"/>
              <a:gd name="connsiteX202" fmla="*/ 662230 w 4192630"/>
              <a:gd name="connsiteY202" fmla="*/ 1686896 h 3364843"/>
              <a:gd name="connsiteX203" fmla="*/ 738297 w 4192630"/>
              <a:gd name="connsiteY203" fmla="*/ 1713743 h 3364843"/>
              <a:gd name="connsiteX204" fmla="*/ 769618 w 4192630"/>
              <a:gd name="connsiteY204" fmla="*/ 1673473 h 3364843"/>
              <a:gd name="connsiteX205" fmla="*/ 827787 w 4192630"/>
              <a:gd name="connsiteY205" fmla="*/ 1677947 h 3364843"/>
              <a:gd name="connsiteX206" fmla="*/ 894905 w 4192630"/>
              <a:gd name="connsiteY206" fmla="*/ 1624253 h 3364843"/>
              <a:gd name="connsiteX207" fmla="*/ 957548 w 4192630"/>
              <a:gd name="connsiteY207" fmla="*/ 1664524 h 3364843"/>
              <a:gd name="connsiteX208" fmla="*/ 939650 w 4192630"/>
              <a:gd name="connsiteY208" fmla="*/ 1597406 h 3364843"/>
              <a:gd name="connsiteX209" fmla="*/ 966498 w 4192630"/>
              <a:gd name="connsiteY209" fmla="*/ 1583982 h 3364843"/>
              <a:gd name="connsiteX210" fmla="*/ 1002294 w 4192630"/>
              <a:gd name="connsiteY210" fmla="*/ 1628727 h 3364843"/>
              <a:gd name="connsiteX211" fmla="*/ 1033615 w 4192630"/>
              <a:gd name="connsiteY211" fmla="*/ 1597406 h 3364843"/>
              <a:gd name="connsiteX212" fmla="*/ 1073886 w 4192630"/>
              <a:gd name="connsiteY212" fmla="*/ 1628727 h 3364843"/>
              <a:gd name="connsiteX213" fmla="*/ 1105208 w 4192630"/>
              <a:gd name="connsiteY213" fmla="*/ 1583982 h 3364843"/>
              <a:gd name="connsiteX214" fmla="*/ 1176800 w 4192630"/>
              <a:gd name="connsiteY214" fmla="*/ 1561610 h 3364843"/>
              <a:gd name="connsiteX215" fmla="*/ 1127581 w 4192630"/>
              <a:gd name="connsiteY215" fmla="*/ 1539237 h 3364843"/>
              <a:gd name="connsiteX216" fmla="*/ 1181275 w 4192630"/>
              <a:gd name="connsiteY216" fmla="*/ 1530288 h 3364843"/>
              <a:gd name="connsiteX217" fmla="*/ 1181275 w 4192630"/>
              <a:gd name="connsiteY217" fmla="*/ 1498966 h 3364843"/>
              <a:gd name="connsiteX218" fmla="*/ 1234969 w 4192630"/>
              <a:gd name="connsiteY218" fmla="*/ 1490017 h 3364843"/>
              <a:gd name="connsiteX219" fmla="*/ 1234969 w 4192630"/>
              <a:gd name="connsiteY219" fmla="*/ 1516864 h 3364843"/>
              <a:gd name="connsiteX220" fmla="*/ 1324460 w 4192630"/>
              <a:gd name="connsiteY220" fmla="*/ 1530288 h 3364843"/>
              <a:gd name="connsiteX221" fmla="*/ 1378154 w 4192630"/>
              <a:gd name="connsiteY221" fmla="*/ 1458695 h 3364843"/>
              <a:gd name="connsiteX222" fmla="*/ 1378154 w 4192630"/>
              <a:gd name="connsiteY222" fmla="*/ 1427374 h 3364843"/>
              <a:gd name="connsiteX223" fmla="*/ 1422899 w 4192630"/>
              <a:gd name="connsiteY223" fmla="*/ 1409476 h 3364843"/>
              <a:gd name="connsiteX224" fmla="*/ 1422899 w 4192630"/>
              <a:gd name="connsiteY224" fmla="*/ 1355781 h 3364843"/>
              <a:gd name="connsiteX225" fmla="*/ 1485543 w 4192630"/>
              <a:gd name="connsiteY225" fmla="*/ 1279714 h 3364843"/>
              <a:gd name="connsiteX226" fmla="*/ 1378154 w 4192630"/>
              <a:gd name="connsiteY226" fmla="*/ 1243918 h 3364843"/>
              <a:gd name="connsiteX227" fmla="*/ 1297612 w 4192630"/>
              <a:gd name="connsiteY227" fmla="*/ 1284189 h 3364843"/>
              <a:gd name="connsiteX228" fmla="*/ 1114157 w 4192630"/>
              <a:gd name="connsiteY228" fmla="*/ 1284189 h 3364843"/>
              <a:gd name="connsiteX229" fmla="*/ 1051513 w 4192630"/>
              <a:gd name="connsiteY229" fmla="*/ 1387103 h 3364843"/>
              <a:gd name="connsiteX230" fmla="*/ 894905 w 4192630"/>
              <a:gd name="connsiteY230" fmla="*/ 1373679 h 3364843"/>
              <a:gd name="connsiteX231" fmla="*/ 805415 w 4192630"/>
              <a:gd name="connsiteY231" fmla="*/ 1311036 h 3364843"/>
              <a:gd name="connsiteX232" fmla="*/ 698026 w 4192630"/>
              <a:gd name="connsiteY232" fmla="*/ 1319985 h 3364843"/>
              <a:gd name="connsiteX233" fmla="*/ 326640 w 4192630"/>
              <a:gd name="connsiteY233" fmla="*/ 1015717 h 3364843"/>
              <a:gd name="connsiteX234" fmla="*/ 286370 w 4192630"/>
              <a:gd name="connsiteY234" fmla="*/ 921752 h 3364843"/>
              <a:gd name="connsiteX235" fmla="*/ 196879 w 4192630"/>
              <a:gd name="connsiteY235" fmla="*/ 850160 h 3364843"/>
              <a:gd name="connsiteX236" fmla="*/ 232675 w 4192630"/>
              <a:gd name="connsiteY236" fmla="*/ 791991 h 3364843"/>
              <a:gd name="connsiteX237" fmla="*/ 228201 w 4192630"/>
              <a:gd name="connsiteY237" fmla="*/ 747246 h 3364843"/>
              <a:gd name="connsiteX238" fmla="*/ 331115 w 4192630"/>
              <a:gd name="connsiteY238" fmla="*/ 639857 h 3364843"/>
              <a:gd name="connsiteX239" fmla="*/ 438504 w 4192630"/>
              <a:gd name="connsiteY239" fmla="*/ 563790 h 3364843"/>
              <a:gd name="connsiteX240" fmla="*/ 366911 w 4192630"/>
              <a:gd name="connsiteY240" fmla="*/ 554841 h 3364843"/>
              <a:gd name="connsiteX241" fmla="*/ 268472 w 4192630"/>
              <a:gd name="connsiteY241" fmla="*/ 657755 h 3364843"/>
              <a:gd name="connsiteX242" fmla="*/ 219252 w 4192630"/>
              <a:gd name="connsiteY242" fmla="*/ 639857 h 3364843"/>
              <a:gd name="connsiteX243" fmla="*/ 187930 w 4192630"/>
              <a:gd name="connsiteY243" fmla="*/ 747246 h 3364843"/>
              <a:gd name="connsiteX244" fmla="*/ 138710 w 4192630"/>
              <a:gd name="connsiteY244" fmla="*/ 769619 h 3364843"/>
              <a:gd name="connsiteX245" fmla="*/ 67118 w 4192630"/>
              <a:gd name="connsiteY245" fmla="*/ 733822 h 3364843"/>
              <a:gd name="connsiteX246" fmla="*/ 71592 w 4192630"/>
              <a:gd name="connsiteY246" fmla="*/ 698026 h 3364843"/>
              <a:gd name="connsiteX247" fmla="*/ 120812 w 4192630"/>
              <a:gd name="connsiteY247" fmla="*/ 698026 h 3364843"/>
              <a:gd name="connsiteX248" fmla="*/ 62643 w 4192630"/>
              <a:gd name="connsiteY248" fmla="*/ 635383 h 3364843"/>
              <a:gd name="connsiteX249" fmla="*/ 31322 w 4192630"/>
              <a:gd name="connsiteY249" fmla="*/ 662230 h 3364843"/>
              <a:gd name="connsiteX250" fmla="*/ 0 w 4192630"/>
              <a:gd name="connsiteY250" fmla="*/ 630908 h 3364843"/>
              <a:gd name="connsiteX251" fmla="*/ 26847 w 4192630"/>
              <a:gd name="connsiteY251" fmla="*/ 536943 h 3364843"/>
              <a:gd name="connsiteX252" fmla="*/ 196879 w 4192630"/>
              <a:gd name="connsiteY252" fmla="*/ 456402 h 3364843"/>
              <a:gd name="connsiteX253" fmla="*/ 438504 w 4192630"/>
              <a:gd name="connsiteY253" fmla="*/ 487723 h 3364843"/>
              <a:gd name="connsiteX254" fmla="*/ 469825 w 4192630"/>
              <a:gd name="connsiteY254" fmla="*/ 228201 h 3364843"/>
              <a:gd name="connsiteX255" fmla="*/ 519045 w 4192630"/>
              <a:gd name="connsiteY255" fmla="*/ 232675 h 3364843"/>
              <a:gd name="connsiteX256" fmla="*/ 536943 w 4192630"/>
              <a:gd name="connsiteY256" fmla="*/ 295319 h 3364843"/>
              <a:gd name="connsiteX257" fmla="*/ 581688 w 4192630"/>
              <a:gd name="connsiteY257" fmla="*/ 246099 h 3364843"/>
              <a:gd name="connsiteX258" fmla="*/ 630908 w 4192630"/>
              <a:gd name="connsiteY258" fmla="*/ 308742 h 3364843"/>
              <a:gd name="connsiteX259" fmla="*/ 706975 w 4192630"/>
              <a:gd name="connsiteY259" fmla="*/ 281895 h 3364843"/>
              <a:gd name="connsiteX260" fmla="*/ 760669 w 4192630"/>
              <a:gd name="connsiteY260" fmla="*/ 308742 h 3364843"/>
              <a:gd name="connsiteX261" fmla="*/ 1011243 w 4192630"/>
              <a:gd name="connsiteY261" fmla="*/ 268472 h 3364843"/>
              <a:gd name="connsiteX262" fmla="*/ 1096259 w 4192630"/>
              <a:gd name="connsiteY262" fmla="*/ 371386 h 3364843"/>
              <a:gd name="connsiteX263" fmla="*/ 1288663 w 4192630"/>
              <a:gd name="connsiteY263" fmla="*/ 380335 h 3364843"/>
              <a:gd name="connsiteX264" fmla="*/ 1346832 w 4192630"/>
              <a:gd name="connsiteY264" fmla="*/ 295319 h 3364843"/>
              <a:gd name="connsiteX265" fmla="*/ 1660049 w 4192630"/>
              <a:gd name="connsiteY265" fmla="*/ 196879 h 3364843"/>
              <a:gd name="connsiteX266" fmla="*/ 1673473 w 4192630"/>
              <a:gd name="connsiteY266" fmla="*/ 237150 h 3364843"/>
              <a:gd name="connsiteX267" fmla="*/ 1637676 w 4192630"/>
              <a:gd name="connsiteY267" fmla="*/ 335590 h 3364843"/>
              <a:gd name="connsiteX268" fmla="*/ 1897199 w 4192630"/>
              <a:gd name="connsiteY268" fmla="*/ 349013 h 3364843"/>
              <a:gd name="connsiteX269" fmla="*/ 1847979 w 4192630"/>
              <a:gd name="connsiteY269" fmla="*/ 290844 h 3364843"/>
              <a:gd name="connsiteX270" fmla="*/ 1892724 w 4192630"/>
              <a:gd name="connsiteY270" fmla="*/ 250574 h 3364843"/>
              <a:gd name="connsiteX271" fmla="*/ 1932995 w 4192630"/>
              <a:gd name="connsiteY271" fmla="*/ 272946 h 3364843"/>
              <a:gd name="connsiteX272" fmla="*/ 2018011 w 4192630"/>
              <a:gd name="connsiteY272" fmla="*/ 214777 h 3364843"/>
              <a:gd name="connsiteX273" fmla="*/ 1932995 w 4192630"/>
              <a:gd name="connsiteY273" fmla="*/ 205828 h 3364843"/>
              <a:gd name="connsiteX274" fmla="*/ 1941944 w 4192630"/>
              <a:gd name="connsiteY274" fmla="*/ 71593 h 3364843"/>
              <a:gd name="connsiteX275" fmla="*/ 1991164 w 4192630"/>
              <a:gd name="connsiteY275" fmla="*/ 49220 h 3364843"/>
              <a:gd name="connsiteX276" fmla="*/ 1968791 w 4192630"/>
              <a:gd name="connsiteY276" fmla="*/ 0 h 33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4192630" h="3364843">
                <a:moveTo>
                  <a:pt x="1968791" y="0"/>
                </a:moveTo>
                <a:lnTo>
                  <a:pt x="2183568" y="102914"/>
                </a:lnTo>
                <a:lnTo>
                  <a:pt x="2223839" y="67118"/>
                </a:lnTo>
                <a:lnTo>
                  <a:pt x="2259635" y="89491"/>
                </a:lnTo>
                <a:lnTo>
                  <a:pt x="2282008" y="44745"/>
                </a:lnTo>
                <a:lnTo>
                  <a:pt x="2371498" y="53694"/>
                </a:lnTo>
                <a:lnTo>
                  <a:pt x="2398346" y="85016"/>
                </a:lnTo>
                <a:lnTo>
                  <a:pt x="2572852" y="62643"/>
                </a:lnTo>
                <a:lnTo>
                  <a:pt x="2604174" y="98440"/>
                </a:lnTo>
                <a:lnTo>
                  <a:pt x="2684715" y="44745"/>
                </a:lnTo>
                <a:lnTo>
                  <a:pt x="2769731" y="125287"/>
                </a:lnTo>
                <a:lnTo>
                  <a:pt x="2877120" y="138710"/>
                </a:lnTo>
                <a:lnTo>
                  <a:pt x="2935289" y="281895"/>
                </a:lnTo>
                <a:lnTo>
                  <a:pt x="2988983" y="214777"/>
                </a:lnTo>
                <a:lnTo>
                  <a:pt x="3073999" y="263997"/>
                </a:lnTo>
                <a:lnTo>
                  <a:pt x="3091897" y="322166"/>
                </a:lnTo>
                <a:lnTo>
                  <a:pt x="3212709" y="335590"/>
                </a:lnTo>
                <a:lnTo>
                  <a:pt x="3261929" y="362437"/>
                </a:lnTo>
                <a:lnTo>
                  <a:pt x="3284302" y="335590"/>
                </a:lnTo>
                <a:lnTo>
                  <a:pt x="3266403" y="299793"/>
                </a:lnTo>
                <a:lnTo>
                  <a:pt x="3342470" y="237150"/>
                </a:lnTo>
                <a:lnTo>
                  <a:pt x="3364843" y="281895"/>
                </a:lnTo>
                <a:lnTo>
                  <a:pt x="3337996" y="331115"/>
                </a:lnTo>
                <a:lnTo>
                  <a:pt x="3391690" y="393758"/>
                </a:lnTo>
                <a:lnTo>
                  <a:pt x="3342470" y="456402"/>
                </a:lnTo>
                <a:lnTo>
                  <a:pt x="3360368" y="510096"/>
                </a:lnTo>
                <a:lnTo>
                  <a:pt x="3414063" y="550367"/>
                </a:lnTo>
                <a:lnTo>
                  <a:pt x="3387216" y="586163"/>
                </a:lnTo>
                <a:lnTo>
                  <a:pt x="3440910" y="626434"/>
                </a:lnTo>
                <a:lnTo>
                  <a:pt x="3490130" y="577214"/>
                </a:lnTo>
                <a:lnTo>
                  <a:pt x="3499079" y="541418"/>
                </a:lnTo>
                <a:lnTo>
                  <a:pt x="3530400" y="554841"/>
                </a:lnTo>
                <a:lnTo>
                  <a:pt x="3525926" y="590637"/>
                </a:lnTo>
                <a:lnTo>
                  <a:pt x="3548299" y="613010"/>
                </a:lnTo>
                <a:lnTo>
                  <a:pt x="3552773" y="666704"/>
                </a:lnTo>
                <a:lnTo>
                  <a:pt x="3485655" y="702501"/>
                </a:lnTo>
                <a:lnTo>
                  <a:pt x="3476706" y="787517"/>
                </a:lnTo>
                <a:lnTo>
                  <a:pt x="3525926" y="778568"/>
                </a:lnTo>
                <a:lnTo>
                  <a:pt x="3579620" y="841211"/>
                </a:lnTo>
                <a:lnTo>
                  <a:pt x="3570671" y="881482"/>
                </a:lnTo>
                <a:lnTo>
                  <a:pt x="3619891" y="877007"/>
                </a:lnTo>
                <a:lnTo>
                  <a:pt x="3655687" y="908329"/>
                </a:lnTo>
                <a:lnTo>
                  <a:pt x="3642264" y="1006768"/>
                </a:lnTo>
                <a:lnTo>
                  <a:pt x="3691483" y="1038090"/>
                </a:lnTo>
                <a:lnTo>
                  <a:pt x="3718330" y="1006768"/>
                </a:lnTo>
                <a:lnTo>
                  <a:pt x="3767550" y="1020192"/>
                </a:lnTo>
                <a:lnTo>
                  <a:pt x="3825719" y="1100733"/>
                </a:lnTo>
                <a:lnTo>
                  <a:pt x="3861515" y="1082835"/>
                </a:lnTo>
                <a:lnTo>
                  <a:pt x="3955480" y="1141004"/>
                </a:lnTo>
                <a:lnTo>
                  <a:pt x="3946531" y="1230495"/>
                </a:lnTo>
                <a:lnTo>
                  <a:pt x="3959955" y="1239444"/>
                </a:lnTo>
                <a:lnTo>
                  <a:pt x="4000226" y="1257342"/>
                </a:lnTo>
                <a:lnTo>
                  <a:pt x="4022598" y="1221546"/>
                </a:lnTo>
                <a:lnTo>
                  <a:pt x="4053920" y="1239444"/>
                </a:lnTo>
                <a:lnTo>
                  <a:pt x="4049445" y="1293138"/>
                </a:lnTo>
                <a:lnTo>
                  <a:pt x="4089716" y="1351307"/>
                </a:lnTo>
                <a:lnTo>
                  <a:pt x="4103140" y="1445272"/>
                </a:lnTo>
                <a:lnTo>
                  <a:pt x="4179207" y="1413950"/>
                </a:lnTo>
                <a:lnTo>
                  <a:pt x="4192630" y="1476594"/>
                </a:lnTo>
                <a:lnTo>
                  <a:pt x="4098665" y="1628727"/>
                </a:lnTo>
                <a:lnTo>
                  <a:pt x="4018124" y="1619778"/>
                </a:lnTo>
                <a:lnTo>
                  <a:pt x="3964429" y="1691371"/>
                </a:lnTo>
                <a:lnTo>
                  <a:pt x="3906261" y="1664524"/>
                </a:lnTo>
                <a:lnTo>
                  <a:pt x="3874939" y="1713743"/>
                </a:lnTo>
                <a:lnTo>
                  <a:pt x="3915210" y="1722692"/>
                </a:lnTo>
                <a:lnTo>
                  <a:pt x="3924159" y="1762963"/>
                </a:lnTo>
                <a:lnTo>
                  <a:pt x="3968904" y="1754014"/>
                </a:lnTo>
                <a:lnTo>
                  <a:pt x="4040496" y="1776387"/>
                </a:lnTo>
                <a:lnTo>
                  <a:pt x="4040496" y="1807708"/>
                </a:lnTo>
                <a:lnTo>
                  <a:pt x="3955480" y="1830081"/>
                </a:lnTo>
                <a:lnTo>
                  <a:pt x="3910735" y="1776387"/>
                </a:lnTo>
                <a:lnTo>
                  <a:pt x="3865990" y="1883775"/>
                </a:lnTo>
                <a:lnTo>
                  <a:pt x="3919684" y="1906148"/>
                </a:lnTo>
                <a:lnTo>
                  <a:pt x="3924159" y="1941944"/>
                </a:lnTo>
                <a:lnTo>
                  <a:pt x="3901786" y="1964317"/>
                </a:lnTo>
                <a:lnTo>
                  <a:pt x="3946531" y="1991164"/>
                </a:lnTo>
                <a:lnTo>
                  <a:pt x="3906261" y="2044858"/>
                </a:lnTo>
                <a:lnTo>
                  <a:pt x="3937582" y="2098552"/>
                </a:lnTo>
                <a:lnTo>
                  <a:pt x="3780974" y="2147772"/>
                </a:lnTo>
                <a:lnTo>
                  <a:pt x="3682534" y="2152247"/>
                </a:lnTo>
                <a:lnTo>
                  <a:pt x="3740703" y="2241737"/>
                </a:lnTo>
                <a:lnTo>
                  <a:pt x="3740703" y="2317804"/>
                </a:lnTo>
                <a:lnTo>
                  <a:pt x="3660162" y="2295432"/>
                </a:lnTo>
                <a:lnTo>
                  <a:pt x="3700432" y="2416244"/>
                </a:lnTo>
                <a:lnTo>
                  <a:pt x="3749652" y="2389397"/>
                </a:lnTo>
                <a:lnTo>
                  <a:pt x="3776499" y="2407295"/>
                </a:lnTo>
                <a:lnTo>
                  <a:pt x="3825719" y="2375973"/>
                </a:lnTo>
                <a:lnTo>
                  <a:pt x="3865990" y="2398346"/>
                </a:lnTo>
                <a:lnTo>
                  <a:pt x="3906261" y="2367024"/>
                </a:lnTo>
                <a:lnTo>
                  <a:pt x="3942057" y="2380448"/>
                </a:lnTo>
                <a:lnTo>
                  <a:pt x="3995751" y="2362549"/>
                </a:lnTo>
                <a:lnTo>
                  <a:pt x="4044971" y="2389397"/>
                </a:lnTo>
                <a:lnTo>
                  <a:pt x="3982327" y="2447565"/>
                </a:lnTo>
                <a:lnTo>
                  <a:pt x="3865990" y="2434142"/>
                </a:lnTo>
                <a:lnTo>
                  <a:pt x="3834668" y="2465464"/>
                </a:lnTo>
                <a:lnTo>
                  <a:pt x="3794397" y="2447565"/>
                </a:lnTo>
                <a:lnTo>
                  <a:pt x="3767550" y="2554954"/>
                </a:lnTo>
                <a:lnTo>
                  <a:pt x="3687009" y="2577327"/>
                </a:lnTo>
                <a:lnTo>
                  <a:pt x="3669111" y="2648919"/>
                </a:lnTo>
                <a:lnTo>
                  <a:pt x="3561722" y="2631021"/>
                </a:lnTo>
                <a:lnTo>
                  <a:pt x="3537702" y="2651039"/>
                </a:lnTo>
                <a:lnTo>
                  <a:pt x="3534875" y="2648919"/>
                </a:lnTo>
                <a:lnTo>
                  <a:pt x="3534875" y="2653394"/>
                </a:lnTo>
                <a:lnTo>
                  <a:pt x="3537702" y="2651039"/>
                </a:lnTo>
                <a:lnTo>
                  <a:pt x="3570671" y="2675766"/>
                </a:lnTo>
                <a:lnTo>
                  <a:pt x="3615416" y="2680241"/>
                </a:lnTo>
                <a:lnTo>
                  <a:pt x="3624365" y="2716037"/>
                </a:lnTo>
                <a:lnTo>
                  <a:pt x="3678060" y="2684715"/>
                </a:lnTo>
                <a:lnTo>
                  <a:pt x="3740703" y="2792104"/>
                </a:lnTo>
                <a:lnTo>
                  <a:pt x="3727280" y="2863696"/>
                </a:lnTo>
                <a:lnTo>
                  <a:pt x="3763076" y="2912916"/>
                </a:lnTo>
                <a:lnTo>
                  <a:pt x="3749652" y="2971085"/>
                </a:lnTo>
                <a:lnTo>
                  <a:pt x="3646738" y="2988983"/>
                </a:lnTo>
                <a:lnTo>
                  <a:pt x="3669111" y="3033728"/>
                </a:lnTo>
                <a:lnTo>
                  <a:pt x="3633314" y="3091897"/>
                </a:lnTo>
                <a:lnTo>
                  <a:pt x="3570671" y="3056101"/>
                </a:lnTo>
                <a:lnTo>
                  <a:pt x="3552773" y="3091897"/>
                </a:lnTo>
                <a:lnTo>
                  <a:pt x="3512502" y="3020305"/>
                </a:lnTo>
                <a:lnTo>
                  <a:pt x="3396165" y="2962136"/>
                </a:lnTo>
                <a:lnTo>
                  <a:pt x="3382741" y="3015830"/>
                </a:lnTo>
                <a:lnTo>
                  <a:pt x="3418537" y="3060575"/>
                </a:lnTo>
                <a:lnTo>
                  <a:pt x="3396165" y="3118744"/>
                </a:lnTo>
                <a:lnTo>
                  <a:pt x="3337996" y="3167964"/>
                </a:lnTo>
                <a:lnTo>
                  <a:pt x="3391690" y="3261929"/>
                </a:lnTo>
                <a:lnTo>
                  <a:pt x="3324572" y="3342470"/>
                </a:lnTo>
                <a:lnTo>
                  <a:pt x="3302200" y="3311149"/>
                </a:lnTo>
                <a:lnTo>
                  <a:pt x="3230607" y="3364843"/>
                </a:lnTo>
                <a:lnTo>
                  <a:pt x="3194811" y="3315623"/>
                </a:lnTo>
                <a:lnTo>
                  <a:pt x="3154540" y="3329047"/>
                </a:lnTo>
                <a:lnTo>
                  <a:pt x="3132168" y="3302200"/>
                </a:lnTo>
                <a:lnTo>
                  <a:pt x="3217184" y="3244031"/>
                </a:lnTo>
                <a:lnTo>
                  <a:pt x="3118744" y="3203760"/>
                </a:lnTo>
                <a:lnTo>
                  <a:pt x="3020305" y="3239556"/>
                </a:lnTo>
                <a:lnTo>
                  <a:pt x="3051626" y="3275353"/>
                </a:lnTo>
                <a:lnTo>
                  <a:pt x="3011356" y="3337996"/>
                </a:lnTo>
                <a:lnTo>
                  <a:pt x="2980034" y="3288776"/>
                </a:lnTo>
                <a:lnTo>
                  <a:pt x="2926340" y="3306674"/>
                </a:lnTo>
                <a:lnTo>
                  <a:pt x="2926340" y="3221658"/>
                </a:lnTo>
                <a:lnTo>
                  <a:pt x="2966610" y="3190337"/>
                </a:lnTo>
                <a:lnTo>
                  <a:pt x="2993457" y="3132168"/>
                </a:lnTo>
                <a:lnTo>
                  <a:pt x="3015830" y="3159015"/>
                </a:lnTo>
                <a:lnTo>
                  <a:pt x="3051626" y="3150066"/>
                </a:lnTo>
                <a:lnTo>
                  <a:pt x="3024779" y="3096372"/>
                </a:lnTo>
                <a:lnTo>
                  <a:pt x="3020305" y="2939763"/>
                </a:lnTo>
                <a:lnTo>
                  <a:pt x="3056101" y="2908442"/>
                </a:lnTo>
                <a:lnTo>
                  <a:pt x="3024779" y="2886069"/>
                </a:lnTo>
                <a:lnTo>
                  <a:pt x="3038203" y="2845798"/>
                </a:lnTo>
                <a:lnTo>
                  <a:pt x="3002406" y="2827900"/>
                </a:lnTo>
                <a:lnTo>
                  <a:pt x="3015830" y="2778680"/>
                </a:lnTo>
                <a:lnTo>
                  <a:pt x="2944238" y="2751833"/>
                </a:lnTo>
                <a:lnTo>
                  <a:pt x="2944238" y="2702613"/>
                </a:lnTo>
                <a:lnTo>
                  <a:pt x="2988983" y="2684715"/>
                </a:lnTo>
                <a:lnTo>
                  <a:pt x="3015830" y="2702613"/>
                </a:lnTo>
                <a:lnTo>
                  <a:pt x="3002406" y="2626546"/>
                </a:lnTo>
                <a:lnTo>
                  <a:pt x="2917390" y="2662343"/>
                </a:lnTo>
                <a:lnTo>
                  <a:pt x="2877120" y="2648919"/>
                </a:lnTo>
                <a:lnTo>
                  <a:pt x="2872645" y="2568378"/>
                </a:lnTo>
                <a:lnTo>
                  <a:pt x="2921865" y="2554954"/>
                </a:lnTo>
                <a:lnTo>
                  <a:pt x="2872645" y="2523632"/>
                </a:lnTo>
                <a:lnTo>
                  <a:pt x="2886069" y="2438616"/>
                </a:lnTo>
                <a:lnTo>
                  <a:pt x="2930814" y="2416244"/>
                </a:lnTo>
                <a:lnTo>
                  <a:pt x="2890543" y="2384922"/>
                </a:lnTo>
                <a:lnTo>
                  <a:pt x="3006881" y="2286483"/>
                </a:lnTo>
                <a:lnTo>
                  <a:pt x="2899492" y="2317804"/>
                </a:lnTo>
                <a:lnTo>
                  <a:pt x="2895018" y="2264110"/>
                </a:lnTo>
                <a:lnTo>
                  <a:pt x="2980034" y="2237263"/>
                </a:lnTo>
                <a:lnTo>
                  <a:pt x="2903967" y="2223839"/>
                </a:lnTo>
                <a:lnTo>
                  <a:pt x="2850273" y="2241737"/>
                </a:lnTo>
                <a:lnTo>
                  <a:pt x="2859222" y="2152247"/>
                </a:lnTo>
                <a:lnTo>
                  <a:pt x="2993457" y="2009062"/>
                </a:lnTo>
                <a:lnTo>
                  <a:pt x="2854747" y="2071705"/>
                </a:lnTo>
                <a:lnTo>
                  <a:pt x="2818951" y="2022486"/>
                </a:lnTo>
                <a:lnTo>
                  <a:pt x="2863696" y="1874826"/>
                </a:lnTo>
                <a:lnTo>
                  <a:pt x="2939763" y="1839030"/>
                </a:lnTo>
                <a:lnTo>
                  <a:pt x="2877120" y="1803234"/>
                </a:lnTo>
                <a:lnTo>
                  <a:pt x="2792104" y="1888250"/>
                </a:lnTo>
                <a:lnTo>
                  <a:pt x="2751833" y="1883775"/>
                </a:lnTo>
                <a:lnTo>
                  <a:pt x="2742884" y="1847979"/>
                </a:lnTo>
                <a:lnTo>
                  <a:pt x="2707088" y="1874826"/>
                </a:lnTo>
                <a:lnTo>
                  <a:pt x="2716037" y="1919572"/>
                </a:lnTo>
                <a:lnTo>
                  <a:pt x="2666817" y="1982215"/>
                </a:lnTo>
                <a:lnTo>
                  <a:pt x="2671292" y="2111976"/>
                </a:lnTo>
                <a:lnTo>
                  <a:pt x="2653393" y="2161196"/>
                </a:lnTo>
                <a:lnTo>
                  <a:pt x="2693664" y="2237263"/>
                </a:lnTo>
                <a:lnTo>
                  <a:pt x="2622072" y="2420718"/>
                </a:lnTo>
                <a:lnTo>
                  <a:pt x="2501260" y="2586276"/>
                </a:lnTo>
                <a:lnTo>
                  <a:pt x="2259635" y="2698139"/>
                </a:lnTo>
                <a:lnTo>
                  <a:pt x="2143298" y="2724986"/>
                </a:lnTo>
                <a:lnTo>
                  <a:pt x="2125400" y="2774206"/>
                </a:lnTo>
                <a:lnTo>
                  <a:pt x="1825606" y="2881594"/>
                </a:lnTo>
                <a:lnTo>
                  <a:pt x="1686896" y="2881594"/>
                </a:lnTo>
                <a:lnTo>
                  <a:pt x="1498966" y="2805527"/>
                </a:lnTo>
                <a:lnTo>
                  <a:pt x="1315511" y="2648919"/>
                </a:lnTo>
                <a:lnTo>
                  <a:pt x="1158902" y="2492311"/>
                </a:lnTo>
                <a:lnTo>
                  <a:pt x="1029141" y="2290957"/>
                </a:lnTo>
                <a:lnTo>
                  <a:pt x="657755" y="1910622"/>
                </a:lnTo>
                <a:lnTo>
                  <a:pt x="510096" y="1709269"/>
                </a:lnTo>
                <a:lnTo>
                  <a:pt x="523520" y="1606355"/>
                </a:lnTo>
                <a:lnTo>
                  <a:pt x="604061" y="1552660"/>
                </a:lnTo>
                <a:lnTo>
                  <a:pt x="653281" y="1561610"/>
                </a:lnTo>
                <a:lnTo>
                  <a:pt x="630908" y="1606355"/>
                </a:lnTo>
                <a:lnTo>
                  <a:pt x="684602" y="1606355"/>
                </a:lnTo>
                <a:lnTo>
                  <a:pt x="662230" y="1686896"/>
                </a:lnTo>
                <a:lnTo>
                  <a:pt x="738297" y="1713743"/>
                </a:lnTo>
                <a:lnTo>
                  <a:pt x="769618" y="1673473"/>
                </a:lnTo>
                <a:lnTo>
                  <a:pt x="827787" y="1677947"/>
                </a:lnTo>
                <a:lnTo>
                  <a:pt x="894905" y="1624253"/>
                </a:lnTo>
                <a:lnTo>
                  <a:pt x="957548" y="1664524"/>
                </a:lnTo>
                <a:lnTo>
                  <a:pt x="939650" y="1597406"/>
                </a:lnTo>
                <a:lnTo>
                  <a:pt x="966498" y="1583982"/>
                </a:lnTo>
                <a:lnTo>
                  <a:pt x="1002294" y="1628727"/>
                </a:lnTo>
                <a:lnTo>
                  <a:pt x="1033615" y="1597406"/>
                </a:lnTo>
                <a:lnTo>
                  <a:pt x="1073886" y="1628727"/>
                </a:lnTo>
                <a:lnTo>
                  <a:pt x="1105208" y="1583982"/>
                </a:lnTo>
                <a:lnTo>
                  <a:pt x="1176800" y="1561610"/>
                </a:lnTo>
                <a:lnTo>
                  <a:pt x="1127581" y="1539237"/>
                </a:lnTo>
                <a:lnTo>
                  <a:pt x="1181275" y="1530288"/>
                </a:lnTo>
                <a:lnTo>
                  <a:pt x="1181275" y="1498966"/>
                </a:lnTo>
                <a:lnTo>
                  <a:pt x="1234969" y="1490017"/>
                </a:lnTo>
                <a:lnTo>
                  <a:pt x="1234969" y="1516864"/>
                </a:lnTo>
                <a:lnTo>
                  <a:pt x="1324460" y="1530288"/>
                </a:lnTo>
                <a:lnTo>
                  <a:pt x="1378154" y="1458695"/>
                </a:lnTo>
                <a:lnTo>
                  <a:pt x="1378154" y="1427374"/>
                </a:lnTo>
                <a:lnTo>
                  <a:pt x="1422899" y="1409476"/>
                </a:lnTo>
                <a:lnTo>
                  <a:pt x="1422899" y="1355781"/>
                </a:lnTo>
                <a:lnTo>
                  <a:pt x="1485543" y="1279714"/>
                </a:lnTo>
                <a:lnTo>
                  <a:pt x="1378154" y="1243918"/>
                </a:lnTo>
                <a:lnTo>
                  <a:pt x="1297612" y="1284189"/>
                </a:lnTo>
                <a:lnTo>
                  <a:pt x="1114157" y="1284189"/>
                </a:lnTo>
                <a:lnTo>
                  <a:pt x="1051513" y="1387103"/>
                </a:lnTo>
                <a:lnTo>
                  <a:pt x="894905" y="1373679"/>
                </a:lnTo>
                <a:lnTo>
                  <a:pt x="805415" y="1311036"/>
                </a:lnTo>
                <a:lnTo>
                  <a:pt x="698026" y="1319985"/>
                </a:lnTo>
                <a:lnTo>
                  <a:pt x="326640" y="1015717"/>
                </a:lnTo>
                <a:lnTo>
                  <a:pt x="286370" y="921752"/>
                </a:lnTo>
                <a:lnTo>
                  <a:pt x="196879" y="850160"/>
                </a:lnTo>
                <a:lnTo>
                  <a:pt x="232675" y="791991"/>
                </a:lnTo>
                <a:lnTo>
                  <a:pt x="228201" y="747246"/>
                </a:lnTo>
                <a:lnTo>
                  <a:pt x="331115" y="639857"/>
                </a:lnTo>
                <a:lnTo>
                  <a:pt x="438504" y="563790"/>
                </a:lnTo>
                <a:lnTo>
                  <a:pt x="366911" y="554841"/>
                </a:lnTo>
                <a:lnTo>
                  <a:pt x="268472" y="657755"/>
                </a:lnTo>
                <a:lnTo>
                  <a:pt x="219252" y="639857"/>
                </a:lnTo>
                <a:lnTo>
                  <a:pt x="187930" y="747246"/>
                </a:lnTo>
                <a:lnTo>
                  <a:pt x="138710" y="769619"/>
                </a:lnTo>
                <a:lnTo>
                  <a:pt x="67118" y="733822"/>
                </a:lnTo>
                <a:lnTo>
                  <a:pt x="71592" y="698026"/>
                </a:lnTo>
                <a:lnTo>
                  <a:pt x="120812" y="698026"/>
                </a:lnTo>
                <a:lnTo>
                  <a:pt x="62643" y="635383"/>
                </a:lnTo>
                <a:lnTo>
                  <a:pt x="31322" y="662230"/>
                </a:lnTo>
                <a:lnTo>
                  <a:pt x="0" y="630908"/>
                </a:lnTo>
                <a:lnTo>
                  <a:pt x="26847" y="536943"/>
                </a:lnTo>
                <a:lnTo>
                  <a:pt x="196879" y="456402"/>
                </a:lnTo>
                <a:lnTo>
                  <a:pt x="438504" y="487723"/>
                </a:lnTo>
                <a:lnTo>
                  <a:pt x="469825" y="228201"/>
                </a:lnTo>
                <a:lnTo>
                  <a:pt x="519045" y="232675"/>
                </a:lnTo>
                <a:lnTo>
                  <a:pt x="536943" y="295319"/>
                </a:lnTo>
                <a:lnTo>
                  <a:pt x="581688" y="246099"/>
                </a:lnTo>
                <a:lnTo>
                  <a:pt x="630908" y="308742"/>
                </a:lnTo>
                <a:lnTo>
                  <a:pt x="706975" y="281895"/>
                </a:lnTo>
                <a:lnTo>
                  <a:pt x="760669" y="308742"/>
                </a:lnTo>
                <a:lnTo>
                  <a:pt x="1011243" y="268472"/>
                </a:lnTo>
                <a:lnTo>
                  <a:pt x="1096259" y="371386"/>
                </a:lnTo>
                <a:lnTo>
                  <a:pt x="1288663" y="380335"/>
                </a:lnTo>
                <a:lnTo>
                  <a:pt x="1346832" y="295319"/>
                </a:lnTo>
                <a:lnTo>
                  <a:pt x="1660049" y="196879"/>
                </a:lnTo>
                <a:lnTo>
                  <a:pt x="1673473" y="237150"/>
                </a:lnTo>
                <a:lnTo>
                  <a:pt x="1637676" y="335590"/>
                </a:lnTo>
                <a:lnTo>
                  <a:pt x="1897199" y="349013"/>
                </a:lnTo>
                <a:lnTo>
                  <a:pt x="1847979" y="290844"/>
                </a:lnTo>
                <a:lnTo>
                  <a:pt x="1892724" y="250574"/>
                </a:lnTo>
                <a:lnTo>
                  <a:pt x="1932995" y="272946"/>
                </a:lnTo>
                <a:lnTo>
                  <a:pt x="2018011" y="214777"/>
                </a:lnTo>
                <a:lnTo>
                  <a:pt x="1932995" y="205828"/>
                </a:lnTo>
                <a:lnTo>
                  <a:pt x="1941944" y="71593"/>
                </a:lnTo>
                <a:lnTo>
                  <a:pt x="1991164" y="49220"/>
                </a:lnTo>
                <a:lnTo>
                  <a:pt x="1968791" y="0"/>
                </a:lnTo>
                <a:close/>
              </a:path>
            </a:pathLst>
          </a:cu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9FAE632-D35B-8BB8-41C4-42FCA617996D}"/>
              </a:ext>
            </a:extLst>
          </p:cNvPr>
          <p:cNvSpPr txBox="1"/>
          <p:nvPr/>
        </p:nvSpPr>
        <p:spPr>
          <a:xfrm>
            <a:off x="2296159" y="5531493"/>
            <a:ext cx="7741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In India, states like Gujarat, Karnataka, Uttar Pradesh, Madhya Pradesh and Andhra Pradesh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33489AA-3C73-6318-7331-48A233C5B83A}"/>
              </a:ext>
            </a:extLst>
          </p:cNvPr>
          <p:cNvCxnSpPr/>
          <p:nvPr/>
        </p:nvCxnSpPr>
        <p:spPr>
          <a:xfrm>
            <a:off x="4812754" y="4156910"/>
            <a:ext cx="6504972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B799EED9-41F2-2302-9263-4076DD29827C}"/>
              </a:ext>
            </a:extLst>
          </p:cNvPr>
          <p:cNvSpPr txBox="1"/>
          <p:nvPr/>
        </p:nvSpPr>
        <p:spPr>
          <a:xfrm>
            <a:off x="6096000" y="4465199"/>
            <a:ext cx="203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$64.6 billion in revenue-FY 2024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5ED3BD5-C975-E7E8-3615-8FC4C7434BAB}"/>
              </a:ext>
            </a:extLst>
          </p:cNvPr>
          <p:cNvCxnSpPr>
            <a:cxnSpLocks/>
          </p:cNvCxnSpPr>
          <p:nvPr/>
        </p:nvCxnSpPr>
        <p:spPr>
          <a:xfrm rot="5400000">
            <a:off x="7779888" y="4663977"/>
            <a:ext cx="972000" cy="0"/>
          </a:xfrm>
          <a:prstGeom prst="line">
            <a:avLst/>
          </a:prstGeom>
          <a:ln w="9525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E67D9125-6B1B-E4D2-7985-6F8F52BEA6FD}"/>
              </a:ext>
            </a:extLst>
          </p:cNvPr>
          <p:cNvSpPr txBox="1"/>
          <p:nvPr/>
        </p:nvSpPr>
        <p:spPr>
          <a:xfrm>
            <a:off x="9571769" y="4370755"/>
            <a:ext cx="203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Employs over 1.9 million people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140" name="Graphic 139" descr="Dollar outline">
            <a:extLst>
              <a:ext uri="{FF2B5EF4-FFF2-40B4-BE49-F238E27FC236}">
                <a16:creationId xmlns:a16="http://schemas.microsoft.com/office/drawing/2014/main" id="{78C412AA-59F9-7D36-DCA9-6E2C884A25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20950" y="4408592"/>
            <a:ext cx="745053" cy="745053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6A8323A-2C2B-1220-5111-54EF73549A9E}"/>
              </a:ext>
            </a:extLst>
          </p:cNvPr>
          <p:cNvGrpSpPr/>
          <p:nvPr/>
        </p:nvGrpSpPr>
        <p:grpSpPr>
          <a:xfrm>
            <a:off x="8653405" y="4334861"/>
            <a:ext cx="426670" cy="917251"/>
            <a:chOff x="5329237" y="1065553"/>
            <a:chExt cx="1533525" cy="4292259"/>
          </a:xfrm>
        </p:grpSpPr>
        <p:pic>
          <p:nvPicPr>
            <p:cNvPr id="142" name="Graphic 141" descr="Male wearing suit and tie">
              <a:extLst>
                <a:ext uri="{FF2B5EF4-FFF2-40B4-BE49-F238E27FC236}">
                  <a16:creationId xmlns:a16="http://schemas.microsoft.com/office/drawing/2014/main" id="{5BDC9772-E4EB-5B05-B206-F07E3866F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29237" y="1500187"/>
              <a:ext cx="1533525" cy="3857625"/>
            </a:xfrm>
            <a:prstGeom prst="rect">
              <a:avLst/>
            </a:prstGeom>
          </p:spPr>
        </p:pic>
        <p:pic>
          <p:nvPicPr>
            <p:cNvPr id="143" name="Graphic 142" descr="Child with short hair">
              <a:extLst>
                <a:ext uri="{FF2B5EF4-FFF2-40B4-BE49-F238E27FC236}">
                  <a16:creationId xmlns:a16="http://schemas.microsoft.com/office/drawing/2014/main" id="{26A1ECA3-6D72-8E28-EFE7-31F5B706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984362" y="1065553"/>
              <a:ext cx="581025" cy="676275"/>
            </a:xfrm>
            <a:prstGeom prst="rect">
              <a:avLst/>
            </a:prstGeom>
          </p:spPr>
        </p:pic>
        <p:pic>
          <p:nvPicPr>
            <p:cNvPr id="144" name="Graphic 143" descr="A smiling face">
              <a:extLst>
                <a:ext uri="{FF2B5EF4-FFF2-40B4-BE49-F238E27FC236}">
                  <a16:creationId xmlns:a16="http://schemas.microsoft.com/office/drawing/2014/main" id="{7AD4C5EA-B05B-0D45-536E-4BCAE106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04096" y="1330324"/>
              <a:ext cx="304800" cy="314325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441D0CF-BE36-8593-1D79-D6F8ECF4B478}"/>
              </a:ext>
            </a:extLst>
          </p:cNvPr>
          <p:cNvGrpSpPr/>
          <p:nvPr/>
        </p:nvGrpSpPr>
        <p:grpSpPr>
          <a:xfrm>
            <a:off x="9113198" y="4346900"/>
            <a:ext cx="315021" cy="957190"/>
            <a:chOff x="8670797" y="790738"/>
            <a:chExt cx="686587" cy="1904336"/>
          </a:xfrm>
          <a:solidFill>
            <a:schemeClr val="bg1">
              <a:lumMod val="85000"/>
            </a:schemeClr>
          </a:solidFill>
        </p:grpSpPr>
        <p:pic>
          <p:nvPicPr>
            <p:cNvPr id="146" name="Graphic 145" descr="Female with long wavy hair">
              <a:extLst>
                <a:ext uri="{FF2B5EF4-FFF2-40B4-BE49-F238E27FC236}">
                  <a16:creationId xmlns:a16="http://schemas.microsoft.com/office/drawing/2014/main" id="{1B7B0BC4-AE07-8C80-983B-2940DD86E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70797" y="790738"/>
              <a:ext cx="498400" cy="399213"/>
            </a:xfrm>
            <a:prstGeom prst="rect">
              <a:avLst/>
            </a:prstGeom>
          </p:spPr>
        </p:pic>
        <p:pic>
          <p:nvPicPr>
            <p:cNvPr id="147" name="Graphic 146" descr="A smiling woman">
              <a:extLst>
                <a:ext uri="{FF2B5EF4-FFF2-40B4-BE49-F238E27FC236}">
                  <a16:creationId xmlns:a16="http://schemas.microsoft.com/office/drawing/2014/main" id="{4AD8BABC-F342-C7B8-CD79-5F6B0333B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902276" y="924419"/>
              <a:ext cx="212651" cy="172500"/>
            </a:xfrm>
            <a:prstGeom prst="rect">
              <a:avLst/>
            </a:prstGeom>
          </p:spPr>
        </p:pic>
        <p:pic>
          <p:nvPicPr>
            <p:cNvPr id="148" name="Graphic 147" descr="Female crossed arms">
              <a:extLst>
                <a:ext uri="{FF2B5EF4-FFF2-40B4-BE49-F238E27FC236}">
                  <a16:creationId xmlns:a16="http://schemas.microsoft.com/office/drawing/2014/main" id="{89060A90-DB7E-1C70-DE2A-864F2B45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93681" y="1094429"/>
              <a:ext cx="663703" cy="1600645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2426930-C504-35A2-DE0D-BEFA767A6094}"/>
              </a:ext>
            </a:extLst>
          </p:cNvPr>
          <p:cNvSpPr/>
          <p:nvPr/>
        </p:nvSpPr>
        <p:spPr>
          <a:xfrm>
            <a:off x="937529" y="5401297"/>
            <a:ext cx="936201" cy="94419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Graphic 10" descr="Checklist outline">
            <a:extLst>
              <a:ext uri="{FF2B5EF4-FFF2-40B4-BE49-F238E27FC236}">
                <a16:creationId xmlns:a16="http://schemas.microsoft.com/office/drawing/2014/main" id="{E1EE6503-FCB8-1BB5-49A5-A722ED5187B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873" y="5526170"/>
            <a:ext cx="645534" cy="6455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5A66EF4-2F05-7AB9-777C-A67504EC5E34}"/>
              </a:ext>
            </a:extLst>
          </p:cNvPr>
          <p:cNvSpPr/>
          <p:nvPr/>
        </p:nvSpPr>
        <p:spPr>
          <a:xfrm>
            <a:off x="10419870" y="5387549"/>
            <a:ext cx="936201" cy="94419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Graphic 14" descr="Checklist outline">
            <a:extLst>
              <a:ext uri="{FF2B5EF4-FFF2-40B4-BE49-F238E27FC236}">
                <a16:creationId xmlns:a16="http://schemas.microsoft.com/office/drawing/2014/main" id="{81F168FA-46A2-C82E-0E5A-07ADCC2A3D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96214" y="5512422"/>
            <a:ext cx="645534" cy="6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40A86-F44C-70F7-B835-AFF839BD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4">
            <a:extLst>
              <a:ext uri="{FF2B5EF4-FFF2-40B4-BE49-F238E27FC236}">
                <a16:creationId xmlns:a16="http://schemas.microsoft.com/office/drawing/2014/main" id="{7BAD2851-D93E-CDD7-53C7-C737F2006E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35402" y="1138990"/>
            <a:ext cx="11196610" cy="5247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08646-AF58-E4EC-D5AF-5E00F6DE3B58}"/>
              </a:ext>
            </a:extLst>
          </p:cNvPr>
          <p:cNvSpPr txBox="1"/>
          <p:nvPr/>
        </p:nvSpPr>
        <p:spPr>
          <a:xfrm>
            <a:off x="335402" y="392560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Enablers for GCCs in </a:t>
            </a:r>
            <a:r>
              <a:rPr lang="en-IN" sz="2400" b="1" dirty="0">
                <a:solidFill>
                  <a:prstClr val="white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Rectangle 16">
            <a:extLst>
              <a:ext uri="{FF2B5EF4-FFF2-40B4-BE49-F238E27FC236}">
                <a16:creationId xmlns:a16="http://schemas.microsoft.com/office/drawing/2014/main" id="{42C51CF3-1B98-A375-A3D8-3B6D4A3B386D}"/>
              </a:ext>
            </a:extLst>
          </p:cNvPr>
          <p:cNvSpPr/>
          <p:nvPr/>
        </p:nvSpPr>
        <p:spPr>
          <a:xfrm>
            <a:off x="842122" y="1138932"/>
            <a:ext cx="2245198" cy="5247922"/>
          </a:xfrm>
          <a:prstGeom prst="rect">
            <a:avLst/>
          </a:prstGeom>
          <a:solidFill>
            <a:srgbClr val="797991"/>
          </a:solidFill>
          <a:ln w="15875" cap="rnd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B9F45972-447A-8748-A67D-C7DB01D2EBEF}"/>
              </a:ext>
            </a:extLst>
          </p:cNvPr>
          <p:cNvCxnSpPr/>
          <p:nvPr/>
        </p:nvCxnSpPr>
        <p:spPr>
          <a:xfrm>
            <a:off x="982629" y="2042778"/>
            <a:ext cx="1656000" cy="0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95000"/>
              </a:schemeClr>
            </a:solidFill>
            <a:prstDash val="solid"/>
            <a:tailEnd type="none"/>
          </a:ln>
          <a:effectLst/>
        </p:spPr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3D0A063C-F278-0F16-513A-8EFA25B23980}"/>
              </a:ext>
            </a:extLst>
          </p:cNvPr>
          <p:cNvSpPr txBox="1"/>
          <p:nvPr/>
        </p:nvSpPr>
        <p:spPr>
          <a:xfrm>
            <a:off x="842122" y="1350013"/>
            <a:ext cx="22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Expansion into Tier-II and Tier-II cities </a:t>
            </a:r>
          </a:p>
        </p:txBody>
      </p:sp>
      <p:sp>
        <p:nvSpPr>
          <p:cNvPr id="253" name="Rectangle 16">
            <a:extLst>
              <a:ext uri="{FF2B5EF4-FFF2-40B4-BE49-F238E27FC236}">
                <a16:creationId xmlns:a16="http://schemas.microsoft.com/office/drawing/2014/main" id="{58EE4A7B-0577-84D6-D81B-FE22EE48D1EE}"/>
              </a:ext>
            </a:extLst>
          </p:cNvPr>
          <p:cNvSpPr/>
          <p:nvPr/>
        </p:nvSpPr>
        <p:spPr>
          <a:xfrm>
            <a:off x="3505695" y="1138933"/>
            <a:ext cx="2245198" cy="5247922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771710C4-5A89-B42F-652F-D4C6602DD478}"/>
              </a:ext>
            </a:extLst>
          </p:cNvPr>
          <p:cNvCxnSpPr/>
          <p:nvPr/>
        </p:nvCxnSpPr>
        <p:spPr>
          <a:xfrm>
            <a:off x="3646202" y="2042778"/>
            <a:ext cx="1656000" cy="0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95000"/>
              </a:schemeClr>
            </a:solidFill>
            <a:prstDash val="solid"/>
            <a:tailEnd type="none"/>
          </a:ln>
          <a:effectLst/>
        </p:spPr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68C95072-26E9-3A5F-A81D-AC81685DBDBD}"/>
              </a:ext>
            </a:extLst>
          </p:cNvPr>
          <p:cNvSpPr txBox="1"/>
          <p:nvPr/>
        </p:nvSpPr>
        <p:spPr>
          <a:xfrm>
            <a:off x="3505695" y="1350013"/>
            <a:ext cx="22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Focus on Digital and Emerging Tech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9BFCD4A-3FCB-CAB5-F863-5B02FD7A5607}"/>
              </a:ext>
            </a:extLst>
          </p:cNvPr>
          <p:cNvSpPr txBox="1"/>
          <p:nvPr/>
        </p:nvSpPr>
        <p:spPr>
          <a:xfrm>
            <a:off x="3505695" y="2240378"/>
            <a:ext cx="21633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Moving beyond transactional roles to deep tech and innovation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Key  focus areas – AI, Cloud, Semiconductors, Industry 4.0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By 2030, 65% of new GCCs are expected to have emerging tech </a:t>
            </a:r>
            <a:r>
              <a:rPr lang="en-IN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CoEs</a:t>
            </a:r>
            <a:endParaRPr lang="en-IN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7" name="Rectangle 16">
            <a:extLst>
              <a:ext uri="{FF2B5EF4-FFF2-40B4-BE49-F238E27FC236}">
                <a16:creationId xmlns:a16="http://schemas.microsoft.com/office/drawing/2014/main" id="{03E43135-501F-A4B8-CCAF-66C0492B7A76}"/>
              </a:ext>
            </a:extLst>
          </p:cNvPr>
          <p:cNvSpPr/>
          <p:nvPr/>
        </p:nvSpPr>
        <p:spPr>
          <a:xfrm>
            <a:off x="6108693" y="1138932"/>
            <a:ext cx="2245198" cy="5247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 cap="rnd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9E48AECA-6F8B-C8B8-1822-C1D0C20E63C9}"/>
              </a:ext>
            </a:extLst>
          </p:cNvPr>
          <p:cNvCxnSpPr/>
          <p:nvPr/>
        </p:nvCxnSpPr>
        <p:spPr>
          <a:xfrm>
            <a:off x="6249200" y="2042777"/>
            <a:ext cx="1656000" cy="0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95000"/>
              </a:schemeClr>
            </a:solidFill>
            <a:prstDash val="solid"/>
            <a:tailEnd type="none"/>
          </a:ln>
          <a:effectLst/>
        </p:spPr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A5F45A2A-499F-D084-460D-25D19F80C54B}"/>
              </a:ext>
            </a:extLst>
          </p:cNvPr>
          <p:cNvSpPr txBox="1"/>
          <p:nvPr/>
        </p:nvSpPr>
        <p:spPr>
          <a:xfrm>
            <a:off x="6108693" y="1226901"/>
            <a:ext cx="2245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Talent Transformation and Leadership Roles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03AF410-5D2D-C114-2BAC-33A9D2631295}"/>
              </a:ext>
            </a:extLst>
          </p:cNvPr>
          <p:cNvSpPr txBox="1"/>
          <p:nvPr/>
        </p:nvSpPr>
        <p:spPr>
          <a:xfrm>
            <a:off x="6172491" y="2325441"/>
            <a:ext cx="22451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Moving beyond execution roles to product ownership, global R&amp;D, strategy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Increasing presence of CXO level  decision making roles in India based GCCs</a:t>
            </a:r>
          </a:p>
        </p:txBody>
      </p:sp>
      <p:sp>
        <p:nvSpPr>
          <p:cNvPr id="261" name="Rectangle 16">
            <a:extLst>
              <a:ext uri="{FF2B5EF4-FFF2-40B4-BE49-F238E27FC236}">
                <a16:creationId xmlns:a16="http://schemas.microsoft.com/office/drawing/2014/main" id="{6298553D-4716-B3D1-C74F-F37958B1972D}"/>
              </a:ext>
            </a:extLst>
          </p:cNvPr>
          <p:cNvSpPr/>
          <p:nvPr/>
        </p:nvSpPr>
        <p:spPr>
          <a:xfrm>
            <a:off x="8782496" y="1138932"/>
            <a:ext cx="2245198" cy="52479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 cap="rnd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188DF98F-A5B3-C564-0D27-215E73355571}"/>
              </a:ext>
            </a:extLst>
          </p:cNvPr>
          <p:cNvCxnSpPr/>
          <p:nvPr/>
        </p:nvCxnSpPr>
        <p:spPr>
          <a:xfrm>
            <a:off x="8923003" y="2042777"/>
            <a:ext cx="1656000" cy="0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95000"/>
              </a:schemeClr>
            </a:solidFill>
            <a:prstDash val="solid"/>
            <a:tailEnd type="none"/>
          </a:ln>
          <a:effectLst/>
        </p:spPr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4CC668C-69B8-597F-3A31-FCEB62B07032}"/>
              </a:ext>
            </a:extLst>
          </p:cNvPr>
          <p:cNvSpPr txBox="1"/>
          <p:nvPr/>
        </p:nvSpPr>
        <p:spPr>
          <a:xfrm>
            <a:off x="8780683" y="1226901"/>
            <a:ext cx="22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rebuchet MS" panose="020B0603020202020204" pitchFamily="34" charset="0"/>
              </a:rPr>
              <a:t>Proactive Govt. Support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AB4374BB-24AA-29FF-BE7A-CD71B005F011}"/>
              </a:ext>
            </a:extLst>
          </p:cNvPr>
          <p:cNvSpPr txBox="1"/>
          <p:nvPr/>
        </p:nvSpPr>
        <p:spPr>
          <a:xfrm>
            <a:off x="8780683" y="2216750"/>
            <a:ext cx="22451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rebuchet MS" panose="020B0603020202020204" pitchFamily="34" charset="0"/>
              </a:rPr>
              <a:t>Recognized as key area for policy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latin typeface="Trebuchet MS" panose="020B0603020202020204" pitchFamily="34" charset="0"/>
              </a:rPr>
              <a:t>MeitY</a:t>
            </a:r>
            <a:r>
              <a:rPr lang="en-IN" sz="1400" dirty="0">
                <a:latin typeface="Trebuchet MS" panose="020B0603020202020204" pitchFamily="34" charset="0"/>
              </a:rPr>
              <a:t> and several states fuelling faster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rebuchet MS" panose="020B0603020202020204" pitchFamily="34" charset="0"/>
              </a:rPr>
              <a:t>Ecosystem linkages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B80B66-911D-6FED-4E59-2EE58173CB9F}"/>
              </a:ext>
            </a:extLst>
          </p:cNvPr>
          <p:cNvSpPr txBox="1"/>
          <p:nvPr/>
        </p:nvSpPr>
        <p:spPr>
          <a:xfrm>
            <a:off x="959072" y="2201093"/>
            <a:ext cx="20140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Moving beyond Bengaluru, Hyderabad, Pune, and  Gurugram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Rising Costs and saturations in 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  <a:latin typeface="Trebuchet MS" panose="020B0603020202020204" pitchFamily="34" charset="0"/>
              </a:rPr>
              <a:t>Ahmedabad, Surat and Vadodara are rising stars.</a:t>
            </a:r>
          </a:p>
        </p:txBody>
      </p:sp>
    </p:spTree>
    <p:extLst>
      <p:ext uri="{BB962C8B-B14F-4D97-AF65-F5344CB8AC3E}">
        <p14:creationId xmlns:p14="http://schemas.microsoft.com/office/powerpoint/2010/main" val="241006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2EDE6-7E72-44DD-D077-688B7001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B7DFFD-F257-E58A-C22B-E391B4BA4574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Gujarat: Competitive Advantages for GCCs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0A65C-851A-8E50-7E54-952993BEEA1C}"/>
              </a:ext>
            </a:extLst>
          </p:cNvPr>
          <p:cNvSpPr txBox="1"/>
          <p:nvPr/>
        </p:nvSpPr>
        <p:spPr>
          <a:xfrm>
            <a:off x="987231" y="1334021"/>
            <a:ext cx="3938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A key economic powerhouse of India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Manufacturing and Exports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96B6A-5FF3-6B1A-49C1-2C1198F48BBA}"/>
              </a:ext>
            </a:extLst>
          </p:cNvPr>
          <p:cNvSpPr txBox="1"/>
          <p:nvPr/>
        </p:nvSpPr>
        <p:spPr>
          <a:xfrm>
            <a:off x="244233" y="1041633"/>
            <a:ext cx="728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7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A31A4-B064-DB69-3635-1B0B6D7D343F}"/>
              </a:ext>
            </a:extLst>
          </p:cNvPr>
          <p:cNvCxnSpPr/>
          <p:nvPr/>
        </p:nvCxnSpPr>
        <p:spPr>
          <a:xfrm>
            <a:off x="1097279" y="2013410"/>
            <a:ext cx="36000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67C912-5E7D-47C5-F344-D7E52E75D107}"/>
              </a:ext>
            </a:extLst>
          </p:cNvPr>
          <p:cNvSpPr txBox="1"/>
          <p:nvPr/>
        </p:nvSpPr>
        <p:spPr>
          <a:xfrm>
            <a:off x="987231" y="2503572"/>
            <a:ext cx="3938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World-Class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7373-A47A-6801-85D8-9509AF6F36A4}"/>
              </a:ext>
            </a:extLst>
          </p:cNvPr>
          <p:cNvSpPr txBox="1"/>
          <p:nvPr/>
        </p:nvSpPr>
        <p:spPr>
          <a:xfrm>
            <a:off x="244233" y="2211184"/>
            <a:ext cx="728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7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DDA15F-7F49-1813-2D61-67385ACF845D}"/>
              </a:ext>
            </a:extLst>
          </p:cNvPr>
          <p:cNvCxnSpPr/>
          <p:nvPr/>
        </p:nvCxnSpPr>
        <p:spPr>
          <a:xfrm>
            <a:off x="1097279" y="3159467"/>
            <a:ext cx="36000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B567FD-0F02-6BE8-938D-95FC33BC28F6}"/>
              </a:ext>
            </a:extLst>
          </p:cNvPr>
          <p:cNvSpPr txBox="1"/>
          <p:nvPr/>
        </p:nvSpPr>
        <p:spPr>
          <a:xfrm>
            <a:off x="987231" y="3597076"/>
            <a:ext cx="4143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Proactive Governance, Unmatched Ease-of-Doing Business, Progressive Policies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F3AC2-EABA-2D39-57A8-9F5B1B346C90}"/>
              </a:ext>
            </a:extLst>
          </p:cNvPr>
          <p:cNvSpPr txBox="1"/>
          <p:nvPr/>
        </p:nvSpPr>
        <p:spPr>
          <a:xfrm>
            <a:off x="244233" y="3479790"/>
            <a:ext cx="728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7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46216-C067-0968-8E38-9CF5157598C3}"/>
              </a:ext>
            </a:extLst>
          </p:cNvPr>
          <p:cNvCxnSpPr/>
          <p:nvPr/>
        </p:nvCxnSpPr>
        <p:spPr>
          <a:xfrm>
            <a:off x="1097279" y="4428073"/>
            <a:ext cx="36000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14FE1-E66B-8AD8-1490-5AA0636D2761}"/>
              </a:ext>
            </a:extLst>
          </p:cNvPr>
          <p:cNvSpPr/>
          <p:nvPr/>
        </p:nvSpPr>
        <p:spPr>
          <a:xfrm>
            <a:off x="4957455" y="1194750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0E74A5-2712-9834-ACA9-9010E14DD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54" y="1380903"/>
            <a:ext cx="629675" cy="664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7B631A-F672-8EB5-6896-EA9B2FFBC36D}"/>
              </a:ext>
            </a:extLst>
          </p:cNvPr>
          <p:cNvSpPr txBox="1"/>
          <p:nvPr/>
        </p:nvSpPr>
        <p:spPr>
          <a:xfrm>
            <a:off x="5707695" y="1272476"/>
            <a:ext cx="126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IN" sz="1400" b="1" kern="0" spc="5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$309.52 Bn, 8.6% </a:t>
            </a:r>
            <a:r>
              <a:rPr lang="en-IN" sz="1400" kern="0" spc="5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 India’s GDP (FY 23-24</a:t>
            </a:r>
            <a:r>
              <a:rPr lang="en-IN" sz="1200" kern="0" spc="5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A9BBCF-3859-74BA-5331-8FAA0C90D0D7}"/>
              </a:ext>
            </a:extLst>
          </p:cNvPr>
          <p:cNvCxnSpPr/>
          <p:nvPr/>
        </p:nvCxnSpPr>
        <p:spPr>
          <a:xfrm>
            <a:off x="6974330" y="1246257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4D4B5-462A-2F13-95EA-1BFC536C843F}"/>
              </a:ext>
            </a:extLst>
          </p:cNvPr>
          <p:cNvSpPr/>
          <p:nvPr/>
        </p:nvSpPr>
        <p:spPr>
          <a:xfrm>
            <a:off x="7388186" y="1194750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F1537B-B243-1AA4-7D2B-E93558EAF560}"/>
              </a:ext>
            </a:extLst>
          </p:cNvPr>
          <p:cNvCxnSpPr/>
          <p:nvPr/>
        </p:nvCxnSpPr>
        <p:spPr>
          <a:xfrm>
            <a:off x="9405061" y="1246257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E124C85-69AE-ADBF-0039-E2A510D0A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40" y="1346107"/>
            <a:ext cx="727297" cy="7272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297104-B1D9-8275-C910-9CC2A34CD8B0}"/>
              </a:ext>
            </a:extLst>
          </p:cNvPr>
          <p:cNvSpPr txBox="1"/>
          <p:nvPr/>
        </p:nvSpPr>
        <p:spPr>
          <a:xfrm>
            <a:off x="8215472" y="1273420"/>
            <a:ext cx="13017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IN" sz="1400" b="1" kern="0" spc="5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30.75% </a:t>
            </a:r>
            <a:r>
              <a:rPr lang="en-IN" sz="1400" kern="0" spc="5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share in India’s total exports (2023-24)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308232-A92D-D163-DF0F-6D25782AF144}"/>
              </a:ext>
            </a:extLst>
          </p:cNvPr>
          <p:cNvSpPr/>
          <p:nvPr/>
        </p:nvSpPr>
        <p:spPr>
          <a:xfrm>
            <a:off x="7366525" y="2459286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8D79BE-F2B6-1E03-4D2D-FBBADB69A42C}"/>
              </a:ext>
            </a:extLst>
          </p:cNvPr>
          <p:cNvCxnSpPr/>
          <p:nvPr/>
        </p:nvCxnSpPr>
        <p:spPr>
          <a:xfrm>
            <a:off x="9383400" y="2510793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D9DC70-59DD-969A-D211-7A3493335DDF}"/>
              </a:ext>
            </a:extLst>
          </p:cNvPr>
          <p:cNvSpPr txBox="1"/>
          <p:nvPr/>
        </p:nvSpPr>
        <p:spPr>
          <a:xfrm>
            <a:off x="8205920" y="2541497"/>
            <a:ext cx="12655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it-IT" sz="1400" b="1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US$ 3,587 </a:t>
            </a:r>
            <a:r>
              <a:rPr lang="it-IT" sz="1400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Per capita income in 2023-24</a:t>
            </a:r>
            <a:r>
              <a:rPr lang="en-IN" sz="1400" kern="0" spc="5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8184C6-F8AD-5FF4-AB9B-A21606539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11" y="2673015"/>
            <a:ext cx="697670" cy="6248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21A99F3-54F3-6F37-C6F9-47222C37C165}"/>
              </a:ext>
            </a:extLst>
          </p:cNvPr>
          <p:cNvSpPr/>
          <p:nvPr/>
        </p:nvSpPr>
        <p:spPr>
          <a:xfrm>
            <a:off x="9776330" y="2489300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5F64F6-2DFC-A498-9BAF-158DBF2B1CDF}"/>
              </a:ext>
            </a:extLst>
          </p:cNvPr>
          <p:cNvCxnSpPr>
            <a:cxnSpLocks/>
          </p:cNvCxnSpPr>
          <p:nvPr/>
        </p:nvCxnSpPr>
        <p:spPr>
          <a:xfrm>
            <a:off x="11793205" y="2540807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E993E85-8539-822B-4E31-68D2734D20BD}"/>
              </a:ext>
            </a:extLst>
          </p:cNvPr>
          <p:cNvSpPr txBox="1"/>
          <p:nvPr/>
        </p:nvSpPr>
        <p:spPr>
          <a:xfrm>
            <a:off x="10539525" y="2571511"/>
            <a:ext cx="1408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IN" sz="1400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Service Sector contributed </a:t>
            </a:r>
            <a:r>
              <a:rPr lang="en-IN" sz="1400" b="1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35.8% </a:t>
            </a:r>
            <a:r>
              <a:rPr lang="en-IN" sz="1400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to the state’s GSDP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FDE81D-74D3-2501-ABE4-156A4C48EE7A}"/>
              </a:ext>
            </a:extLst>
          </p:cNvPr>
          <p:cNvGrpSpPr/>
          <p:nvPr/>
        </p:nvGrpSpPr>
        <p:grpSpPr>
          <a:xfrm>
            <a:off x="5557521" y="3781289"/>
            <a:ext cx="5750560" cy="2661800"/>
            <a:chOff x="1900826" y="4830096"/>
            <a:chExt cx="4756914" cy="1902186"/>
          </a:xfrm>
        </p:grpSpPr>
        <p:sp>
          <p:nvSpPr>
            <p:cNvPr id="36" name="Google Shape;582;p25">
              <a:extLst>
                <a:ext uri="{FF2B5EF4-FFF2-40B4-BE49-F238E27FC236}">
                  <a16:creationId xmlns:a16="http://schemas.microsoft.com/office/drawing/2014/main" id="{9C50AE67-B05A-0544-586E-D1D563DD7479}"/>
                </a:ext>
              </a:extLst>
            </p:cNvPr>
            <p:cNvSpPr/>
            <p:nvPr/>
          </p:nvSpPr>
          <p:spPr>
            <a:xfrm rot="16200000">
              <a:off x="1996595" y="4991316"/>
              <a:ext cx="1583922" cy="1720565"/>
            </a:xfrm>
            <a:prstGeom prst="arc">
              <a:avLst>
                <a:gd name="adj1" fmla="val 21599442"/>
                <a:gd name="adj2" fmla="val 10797516"/>
              </a:avLst>
            </a:prstGeom>
            <a:noFill/>
            <a:ln w="12700" cap="flat" cmpd="sng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7D67C3-AAA7-286E-0AF9-1843288BC679}"/>
                </a:ext>
              </a:extLst>
            </p:cNvPr>
            <p:cNvSpPr/>
            <p:nvPr/>
          </p:nvSpPr>
          <p:spPr>
            <a:xfrm>
              <a:off x="4047951" y="4951118"/>
              <a:ext cx="133841" cy="132082"/>
            </a:xfrm>
            <a:prstGeom prst="rect">
              <a:avLst/>
            </a:prstGeom>
            <a:solidFill>
              <a:srgbClr val="2DB75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FF9880-0E29-2C48-A53C-A096EB33747D}"/>
                </a:ext>
              </a:extLst>
            </p:cNvPr>
            <p:cNvSpPr/>
            <p:nvPr/>
          </p:nvSpPr>
          <p:spPr>
            <a:xfrm>
              <a:off x="4236849" y="4830096"/>
              <a:ext cx="1502806" cy="31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Ecosystem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FBEA3E-E972-5FF3-2971-E33985BAC63B}"/>
                </a:ext>
              </a:extLst>
            </p:cNvPr>
            <p:cNvSpPr/>
            <p:nvPr/>
          </p:nvSpPr>
          <p:spPr>
            <a:xfrm>
              <a:off x="4447515" y="5108819"/>
              <a:ext cx="2046226" cy="32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Pro-active Government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5898EA-0C20-8EAE-8B1E-253023C67579}"/>
                </a:ext>
              </a:extLst>
            </p:cNvPr>
            <p:cNvSpPr/>
            <p:nvPr/>
          </p:nvSpPr>
          <p:spPr>
            <a:xfrm>
              <a:off x="4479468" y="5441810"/>
              <a:ext cx="2112386" cy="31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Sectoral Leadership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60F370-EE8E-A142-2227-5C6F9E29D1C6}"/>
                </a:ext>
              </a:extLst>
            </p:cNvPr>
            <p:cNvSpPr/>
            <p:nvPr/>
          </p:nvSpPr>
          <p:spPr>
            <a:xfrm>
              <a:off x="4508557" y="5748181"/>
              <a:ext cx="2149183" cy="32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Futuristic Infrastructure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8F3684-28C4-939F-CC90-872AE116D3C5}"/>
                </a:ext>
              </a:extLst>
            </p:cNvPr>
            <p:cNvSpPr/>
            <p:nvPr/>
          </p:nvSpPr>
          <p:spPr>
            <a:xfrm>
              <a:off x="4411626" y="6059129"/>
              <a:ext cx="1705309" cy="31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Sustainability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CCEB8CD-BB18-9FD7-A1BE-D7C9869161A1}"/>
                </a:ext>
              </a:extLst>
            </p:cNvPr>
            <p:cNvSpPr/>
            <p:nvPr/>
          </p:nvSpPr>
          <p:spPr>
            <a:xfrm>
              <a:off x="4090918" y="6412408"/>
              <a:ext cx="2465532" cy="31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Ease of Living/ Social Life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C86243-0B24-FEA3-9BF9-F63654DB2A57}"/>
                </a:ext>
              </a:extLst>
            </p:cNvPr>
            <p:cNvSpPr/>
            <p:nvPr/>
          </p:nvSpPr>
          <p:spPr>
            <a:xfrm>
              <a:off x="4240033" y="5246763"/>
              <a:ext cx="133841" cy="13208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509635-3F3A-87C9-6255-3490D726BF4C}"/>
                </a:ext>
              </a:extLst>
            </p:cNvPr>
            <p:cNvSpPr/>
            <p:nvPr/>
          </p:nvSpPr>
          <p:spPr>
            <a:xfrm>
              <a:off x="4318606" y="5598345"/>
              <a:ext cx="133841" cy="132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IN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790C09-9EC3-EC37-859B-CDF9464A5F92}"/>
                </a:ext>
              </a:extLst>
            </p:cNvPr>
            <p:cNvSpPr/>
            <p:nvPr/>
          </p:nvSpPr>
          <p:spPr>
            <a:xfrm>
              <a:off x="4286633" y="5892669"/>
              <a:ext cx="133841" cy="132082"/>
            </a:xfrm>
            <a:prstGeom prst="rect">
              <a:avLst/>
            </a:prstGeom>
            <a:solidFill>
              <a:srgbClr val="188CE5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ctr" defTabSz="914400"/>
              <a:endParaRPr lang="en-IN" sz="1200" kern="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81697-544A-4CDF-769A-5E415FA6E9D0}"/>
                </a:ext>
              </a:extLst>
            </p:cNvPr>
            <p:cNvSpPr/>
            <p:nvPr/>
          </p:nvSpPr>
          <p:spPr>
            <a:xfrm>
              <a:off x="4122491" y="6208743"/>
              <a:ext cx="133841" cy="132082"/>
            </a:xfrm>
            <a:prstGeom prst="rect">
              <a:avLst/>
            </a:prstGeom>
            <a:solidFill>
              <a:srgbClr val="188CE5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ctr" defTabSz="914400"/>
              <a:endParaRPr lang="en-IN" sz="1200" kern="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BC4B08-7CCD-718A-F55D-57F719F5DD3B}"/>
                </a:ext>
              </a:extLst>
            </p:cNvPr>
            <p:cNvSpPr/>
            <p:nvPr/>
          </p:nvSpPr>
          <p:spPr>
            <a:xfrm>
              <a:off x="3919505" y="6548869"/>
              <a:ext cx="133841" cy="132082"/>
            </a:xfrm>
            <a:prstGeom prst="rect">
              <a:avLst/>
            </a:prstGeom>
            <a:solidFill>
              <a:srgbClr val="188CE5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ctr" defTabSz="914400"/>
              <a:endParaRPr lang="en-IN" sz="1200" kern="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B11BF6-DCA7-0A90-E328-087109DE63F1}"/>
                </a:ext>
              </a:extLst>
            </p:cNvPr>
            <p:cNvSpPr/>
            <p:nvPr/>
          </p:nvSpPr>
          <p:spPr>
            <a:xfrm>
              <a:off x="4342593" y="5571185"/>
              <a:ext cx="133841" cy="1320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528D29-4224-0005-71E3-EAA747EBDF12}"/>
                </a:ext>
              </a:extLst>
            </p:cNvPr>
            <p:cNvCxnSpPr/>
            <p:nvPr/>
          </p:nvCxnSpPr>
          <p:spPr>
            <a:xfrm>
              <a:off x="3142495" y="5022818"/>
              <a:ext cx="864976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710D595-F1C1-52A6-BAD0-0F3F20A04BAE}"/>
                </a:ext>
              </a:extLst>
            </p:cNvPr>
            <p:cNvCxnSpPr/>
            <p:nvPr/>
          </p:nvCxnSpPr>
          <p:spPr>
            <a:xfrm>
              <a:off x="3531197" y="5312804"/>
              <a:ext cx="676326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2553D4-10E1-AEDF-30B0-2D455A799372}"/>
                </a:ext>
              </a:extLst>
            </p:cNvPr>
            <p:cNvCxnSpPr/>
            <p:nvPr/>
          </p:nvCxnSpPr>
          <p:spPr>
            <a:xfrm>
              <a:off x="3667012" y="5637226"/>
              <a:ext cx="676326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789EA-4EE8-65CA-A29E-9C75165FE010}"/>
                </a:ext>
              </a:extLst>
            </p:cNvPr>
            <p:cNvCxnSpPr/>
            <p:nvPr/>
          </p:nvCxnSpPr>
          <p:spPr>
            <a:xfrm>
              <a:off x="3581342" y="5958710"/>
              <a:ext cx="676326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87A0F16-E379-293A-E780-94FB63C0D19A}"/>
                </a:ext>
              </a:extLst>
            </p:cNvPr>
            <p:cNvCxnSpPr/>
            <p:nvPr/>
          </p:nvCxnSpPr>
          <p:spPr>
            <a:xfrm>
              <a:off x="3413160" y="6274784"/>
              <a:ext cx="676326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718A74E-0C86-2F69-B046-F14E17B2DB2E}"/>
                </a:ext>
              </a:extLst>
            </p:cNvPr>
            <p:cNvCxnSpPr/>
            <p:nvPr/>
          </p:nvCxnSpPr>
          <p:spPr>
            <a:xfrm>
              <a:off x="3067778" y="6614910"/>
              <a:ext cx="830377" cy="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Google Shape;577;p25">
              <a:extLst>
                <a:ext uri="{FF2B5EF4-FFF2-40B4-BE49-F238E27FC236}">
                  <a16:creationId xmlns:a16="http://schemas.microsoft.com/office/drawing/2014/main" id="{BB3D73E4-39AB-D04B-119C-8E4D9C1BA8AC}"/>
                </a:ext>
              </a:extLst>
            </p:cNvPr>
            <p:cNvSpPr/>
            <p:nvPr/>
          </p:nvSpPr>
          <p:spPr>
            <a:xfrm>
              <a:off x="1900826" y="5059638"/>
              <a:ext cx="1734515" cy="157621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pic>
          <p:nvPicPr>
            <p:cNvPr id="57" name="Picture 4" descr="Gujarat png 3 » PNG Image">
              <a:extLst>
                <a:ext uri="{FF2B5EF4-FFF2-40B4-BE49-F238E27FC236}">
                  <a16:creationId xmlns:a16="http://schemas.microsoft.com/office/drawing/2014/main" id="{F584F7AF-E25E-1135-1D04-4BF1F144C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485" l="2756" r="96457">
                          <a14:foregroundMark x1="7087" y1="22222" x2="7087" y2="22222"/>
                          <a14:foregroundMark x1="2756" y1="21212" x2="2756" y2="21212"/>
                          <a14:foregroundMark x1="37402" y1="8586" x2="37402" y2="8586"/>
                          <a14:foregroundMark x1="49606" y1="7071" x2="49606" y2="7071"/>
                          <a14:foregroundMark x1="46457" y1="2525" x2="46457" y2="2525"/>
                          <a14:foregroundMark x1="61811" y1="1010" x2="61811" y2="1010"/>
                          <a14:foregroundMark x1="91732" y1="37879" x2="91732" y2="37879"/>
                          <a14:foregroundMark x1="97244" y1="38384" x2="97244" y2="38384"/>
                          <a14:foregroundMark x1="79921" y1="89899" x2="79921" y2="89899"/>
                          <a14:foregroundMark x1="80709" y1="92424" x2="80709" y2="92424"/>
                          <a14:foregroundMark x1="79921" y1="97475" x2="79921" y2="97475"/>
                          <a14:foregroundMark x1="73622" y1="98485" x2="73622" y2="98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384" y="5297691"/>
              <a:ext cx="1326198" cy="98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1DD04E1-8902-3974-A724-19E0171CC081}"/>
              </a:ext>
            </a:extLst>
          </p:cNvPr>
          <p:cNvSpPr/>
          <p:nvPr/>
        </p:nvSpPr>
        <p:spPr>
          <a:xfrm>
            <a:off x="9761429" y="1199506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2BFF40-5585-4EA1-1715-3A040A7E5363}"/>
              </a:ext>
            </a:extLst>
          </p:cNvPr>
          <p:cNvCxnSpPr>
            <a:cxnSpLocks/>
          </p:cNvCxnSpPr>
          <p:nvPr/>
        </p:nvCxnSpPr>
        <p:spPr>
          <a:xfrm>
            <a:off x="11778304" y="1251013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E566F93-B716-F0D0-9DD7-68EF75CA8418}"/>
              </a:ext>
            </a:extLst>
          </p:cNvPr>
          <p:cNvSpPr txBox="1"/>
          <p:nvPr/>
        </p:nvSpPr>
        <p:spPr>
          <a:xfrm>
            <a:off x="10524624" y="1281717"/>
            <a:ext cx="1408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IN" sz="1400" b="1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19% </a:t>
            </a:r>
            <a:r>
              <a:rPr lang="en-IN" sz="1400" kern="0" spc="5" dirty="0">
                <a:latin typeface="Trebuchet MS" panose="020B0603020202020204" pitchFamily="34" charset="0"/>
                <a:cs typeface="Arial" panose="020B0604020202020204" pitchFamily="34" charset="0"/>
              </a:rPr>
              <a:t>share in country’s manufacturing GDP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C6790CC-148F-D6D4-01F9-F9570591B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999" y="1363940"/>
            <a:ext cx="689107" cy="68910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C547267-299F-41C5-F5CC-CBABBD701B2E}"/>
              </a:ext>
            </a:extLst>
          </p:cNvPr>
          <p:cNvSpPr txBox="1"/>
          <p:nvPr/>
        </p:nvSpPr>
        <p:spPr>
          <a:xfrm>
            <a:off x="987231" y="4865681"/>
            <a:ext cx="4143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Talent Pool from Premier Institutions – IIM-A, IIT-</a:t>
            </a:r>
            <a:r>
              <a:rPr lang="en-IN" sz="1600" b="1" kern="0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Gn</a:t>
            </a: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, IIIT-V, GTU, </a:t>
            </a:r>
            <a:r>
              <a:rPr lang="en-IN" sz="1600" b="1" kern="0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Nirma</a:t>
            </a: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, DAIICT,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NFSU, MSU, PDEU, CEPT and others.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D8A0F55-9CB1-6D58-F046-7111CA1BBDA2}"/>
              </a:ext>
            </a:extLst>
          </p:cNvPr>
          <p:cNvSpPr txBox="1"/>
          <p:nvPr/>
        </p:nvSpPr>
        <p:spPr>
          <a:xfrm>
            <a:off x="244233" y="4948742"/>
            <a:ext cx="7280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7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3C70D5E-1B9E-F3DB-47E5-68265896CDE2}"/>
              </a:ext>
            </a:extLst>
          </p:cNvPr>
          <p:cNvCxnSpPr/>
          <p:nvPr/>
        </p:nvCxnSpPr>
        <p:spPr>
          <a:xfrm>
            <a:off x="1097279" y="5920198"/>
            <a:ext cx="36000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FEB49F8-E579-F496-D0F4-54B4538C3020}"/>
              </a:ext>
            </a:extLst>
          </p:cNvPr>
          <p:cNvSpPr/>
          <p:nvPr/>
        </p:nvSpPr>
        <p:spPr>
          <a:xfrm>
            <a:off x="4968523" y="2476300"/>
            <a:ext cx="2129079" cy="1095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EDF72FA-1468-6244-C76A-7906B49A4C25}"/>
              </a:ext>
            </a:extLst>
          </p:cNvPr>
          <p:cNvCxnSpPr>
            <a:cxnSpLocks/>
          </p:cNvCxnSpPr>
          <p:nvPr/>
        </p:nvCxnSpPr>
        <p:spPr>
          <a:xfrm>
            <a:off x="6985398" y="2527807"/>
            <a:ext cx="0" cy="1015517"/>
          </a:xfrm>
          <a:prstGeom prst="line">
            <a:avLst/>
          </a:prstGeom>
          <a:noFill/>
          <a:ln w="28575" cap="flat" cmpd="sng" algn="ctr">
            <a:solidFill>
              <a:srgbClr val="FFE600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018BDC54-FA23-0151-DE10-393D3CF039E8}"/>
              </a:ext>
            </a:extLst>
          </p:cNvPr>
          <p:cNvSpPr txBox="1"/>
          <p:nvPr/>
        </p:nvSpPr>
        <p:spPr>
          <a:xfrm>
            <a:off x="5731718" y="2558511"/>
            <a:ext cx="1408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kern="0" spc="5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$44.91 Bn FDI, </a:t>
            </a:r>
            <a:r>
              <a:rPr lang="en-IN" sz="1400" kern="0" spc="5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(Oct 2019-March 2025) </a:t>
            </a:r>
          </a:p>
        </p:txBody>
      </p:sp>
      <p:pic>
        <p:nvPicPr>
          <p:cNvPr id="195" name="Picture 2" descr="150+ Fdi Stock Illustrations, Royalty-Free Vector Graphics ...">
            <a:extLst>
              <a:ext uri="{FF2B5EF4-FFF2-40B4-BE49-F238E27FC236}">
                <a16:creationId xmlns:a16="http://schemas.microsoft.com/office/drawing/2014/main" id="{C2BACB5F-89DF-24E9-C514-6576C63F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54" y="2694020"/>
            <a:ext cx="658383" cy="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3467628-133F-821D-E0C5-7AB99896D1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258" y="2657671"/>
            <a:ext cx="736587" cy="683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4FA5E-9531-506F-7A3B-AF3ADB6ECB62}"/>
              </a:ext>
            </a:extLst>
          </p:cNvPr>
          <p:cNvSpPr txBox="1"/>
          <p:nvPr/>
        </p:nvSpPr>
        <p:spPr>
          <a:xfrm>
            <a:off x="160020" y="6638509"/>
            <a:ext cx="11871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i="1" dirty="0">
                <a:latin typeface="Trebuchet MS" panose="020B0603020202020204" pitchFamily="34" charset="0"/>
              </a:rPr>
              <a:t>Source: Gujarat Socio-Economic Review 2024-25</a:t>
            </a:r>
          </a:p>
        </p:txBody>
      </p:sp>
    </p:spTree>
    <p:extLst>
      <p:ext uri="{BB962C8B-B14F-4D97-AF65-F5344CB8AC3E}">
        <p14:creationId xmlns:p14="http://schemas.microsoft.com/office/powerpoint/2010/main" val="30329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1FBBA-7562-028C-17C8-4DBA8205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B43FD-4BD4-A7F9-B32D-73A9DF29EA57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GIFT City – Distinct Edge for GCCs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6C2FE-B7E7-7E5E-BDD0-469EF88D23C0}"/>
              </a:ext>
            </a:extLst>
          </p:cNvPr>
          <p:cNvSpPr/>
          <p:nvPr/>
        </p:nvSpPr>
        <p:spPr>
          <a:xfrm>
            <a:off x="470072" y="1105552"/>
            <a:ext cx="3036968" cy="5142848"/>
          </a:xfrm>
          <a:prstGeom prst="rect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</a:rPr>
              <a:t>Business District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GIFT City offers an ideal platform for IT &amp; </a:t>
            </a:r>
            <a:r>
              <a:rPr kumimoji="0" lang="en-I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ITeS</a:t>
            </a: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, Electronics System Design, IC Design, Research organizations and back offices for engineering/ automobiles, medical devices, and biotechnology.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</a:rPr>
              <a:t>One of Gujarat’s most impactful contributions to the GCC ecosystem is the establishment of Global In-House Centres (GICs) at the International Financial Services Centre (IFSC) within the GIFT City.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4DAD9B9-E5E2-AB8A-05A8-18511605DA14}"/>
              </a:ext>
            </a:extLst>
          </p:cNvPr>
          <p:cNvCxnSpPr/>
          <p:nvPr/>
        </p:nvCxnSpPr>
        <p:spPr>
          <a:xfrm>
            <a:off x="3667786" y="2177093"/>
            <a:ext cx="7560000" cy="0"/>
          </a:xfrm>
          <a:prstGeom prst="line">
            <a:avLst/>
          </a:prstGeom>
          <a:ln w="19050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C7A47863-8AC6-5DF9-7CC2-03AAD746890F}"/>
              </a:ext>
            </a:extLst>
          </p:cNvPr>
          <p:cNvSpPr txBox="1"/>
          <p:nvPr/>
        </p:nvSpPr>
        <p:spPr>
          <a:xfrm>
            <a:off x="3629021" y="3506824"/>
            <a:ext cx="3211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EYInterstate Light"/>
              </a:rPr>
              <a:t>Modern Urban Architecture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E261D62-65A7-C71C-D82D-3F841F570226}"/>
              </a:ext>
            </a:extLst>
          </p:cNvPr>
          <p:cNvSpPr txBox="1"/>
          <p:nvPr/>
        </p:nvSpPr>
        <p:spPr>
          <a:xfrm>
            <a:off x="3644767" y="1442201"/>
            <a:ext cx="3036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Strategic location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600" b="1" kern="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3CF55E34-1205-C343-3E29-1775697D2715}"/>
              </a:ext>
            </a:extLst>
          </p:cNvPr>
          <p:cNvCxnSpPr/>
          <p:nvPr/>
        </p:nvCxnSpPr>
        <p:spPr>
          <a:xfrm>
            <a:off x="3484906" y="3287625"/>
            <a:ext cx="7560000" cy="0"/>
          </a:xfrm>
          <a:prstGeom prst="line">
            <a:avLst/>
          </a:prstGeom>
          <a:ln w="19050">
            <a:solidFill>
              <a:srgbClr val="79799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2" name="Picture 241">
            <a:extLst>
              <a:ext uri="{FF2B5EF4-FFF2-40B4-BE49-F238E27FC236}">
                <a16:creationId xmlns:a16="http://schemas.microsoft.com/office/drawing/2014/main" id="{7882E63D-4607-7124-0C05-AC72FE5E1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27"/>
          <a:stretch>
            <a:fillRect/>
          </a:stretch>
        </p:blipFill>
        <p:spPr>
          <a:xfrm>
            <a:off x="3766491" y="4376085"/>
            <a:ext cx="3536569" cy="1947827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85A8452E-A08E-EC15-A471-33C098372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226" y="4352915"/>
            <a:ext cx="3525814" cy="1970997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2E8278E9-61A6-7B4C-9A2B-21E3C0E3D0D8}"/>
              </a:ext>
            </a:extLst>
          </p:cNvPr>
          <p:cNvSpPr txBox="1"/>
          <p:nvPr/>
        </p:nvSpPr>
        <p:spPr>
          <a:xfrm>
            <a:off x="3644767" y="2541800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Smart Digital infrastructure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6FF7318-F95E-2D09-BB77-9DEE45C54F82}"/>
              </a:ext>
            </a:extLst>
          </p:cNvPr>
          <p:cNvSpPr txBox="1"/>
          <p:nvPr/>
        </p:nvSpPr>
        <p:spPr>
          <a:xfrm>
            <a:off x="6706615" y="1411726"/>
            <a:ext cx="3036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IFSC &amp; Regulatory Edge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600" b="1" kern="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CC331DF-4DC9-7586-6FD4-5E6227C618C6}"/>
              </a:ext>
            </a:extLst>
          </p:cNvPr>
          <p:cNvSpPr txBox="1"/>
          <p:nvPr/>
        </p:nvSpPr>
        <p:spPr>
          <a:xfrm>
            <a:off x="6681734" y="2545457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Tax &amp; Business Incentives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B68915E-A47A-EDA7-AC03-AFFFB219B7A6}"/>
              </a:ext>
            </a:extLst>
          </p:cNvPr>
          <p:cNvSpPr txBox="1"/>
          <p:nvPr/>
        </p:nvSpPr>
        <p:spPr>
          <a:xfrm>
            <a:off x="6706615" y="3625496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Rapid Ecosystem Growth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53E1417-5C3E-3A4F-363D-60CED5D73B6A}"/>
              </a:ext>
            </a:extLst>
          </p:cNvPr>
          <p:cNvSpPr txBox="1"/>
          <p:nvPr/>
        </p:nvSpPr>
        <p:spPr>
          <a:xfrm>
            <a:off x="9352830" y="1497528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Smart City Benchmark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E21569F-52B0-59F2-5519-FFCE7AC2B15A}"/>
              </a:ext>
            </a:extLst>
          </p:cNvPr>
          <p:cNvSpPr txBox="1"/>
          <p:nvPr/>
        </p:nvSpPr>
        <p:spPr>
          <a:xfrm>
            <a:off x="9352831" y="2591785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Excellent Connectivity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82A8B1C-2975-F079-E5C0-F88F8E8C4290}"/>
              </a:ext>
            </a:extLst>
          </p:cNvPr>
          <p:cNvSpPr txBox="1"/>
          <p:nvPr/>
        </p:nvSpPr>
        <p:spPr>
          <a:xfrm>
            <a:off x="9521475" y="3625496"/>
            <a:ext cx="3036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Walk to Work</a:t>
            </a:r>
          </a:p>
        </p:txBody>
      </p:sp>
    </p:spTree>
    <p:extLst>
      <p:ext uri="{BB962C8B-B14F-4D97-AF65-F5344CB8AC3E}">
        <p14:creationId xmlns:p14="http://schemas.microsoft.com/office/powerpoint/2010/main" val="320484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1FA2E-C135-3306-0F53-70972A5D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5DF3F1-A4F4-18F9-710D-3B1B8DB4BD36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Gujarat Global Capability </a:t>
            </a:r>
            <a:r>
              <a: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(GCC) Policy (2025 - 30)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9F503D-C039-9E62-61E8-ED098789569B}"/>
              </a:ext>
            </a:extLst>
          </p:cNvPr>
          <p:cNvGrpSpPr/>
          <p:nvPr/>
        </p:nvGrpSpPr>
        <p:grpSpPr>
          <a:xfrm>
            <a:off x="739299" y="1981200"/>
            <a:ext cx="1892141" cy="4332100"/>
            <a:chOff x="597059" y="1643769"/>
            <a:chExt cx="1995249" cy="4685746"/>
          </a:xfrm>
        </p:grpSpPr>
        <p:sp>
          <p:nvSpPr>
            <p:cNvPr id="3" name="Freeform 65">
              <a:extLst>
                <a:ext uri="{FF2B5EF4-FFF2-40B4-BE49-F238E27FC236}">
                  <a16:creationId xmlns:a16="http://schemas.microsoft.com/office/drawing/2014/main" id="{39D9550D-E6FA-0ED3-DF4F-C0DF5305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293" y="2828577"/>
              <a:ext cx="216666" cy="263291"/>
            </a:xfrm>
            <a:custGeom>
              <a:avLst/>
              <a:gdLst>
                <a:gd name="T0" fmla="*/ 0 w 158"/>
                <a:gd name="T1" fmla="*/ 43 h 192"/>
                <a:gd name="T2" fmla="*/ 0 w 158"/>
                <a:gd name="T3" fmla="*/ 130 h 192"/>
                <a:gd name="T4" fmla="*/ 75 w 158"/>
                <a:gd name="T5" fmla="*/ 192 h 192"/>
                <a:gd name="T6" fmla="*/ 158 w 158"/>
                <a:gd name="T7" fmla="*/ 129 h 192"/>
                <a:gd name="T8" fmla="*/ 158 w 158"/>
                <a:gd name="T9" fmla="*/ 0 h 192"/>
                <a:gd name="T10" fmla="*/ 0 w 158"/>
                <a:gd name="T11" fmla="*/ 4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92">
                  <a:moveTo>
                    <a:pt x="0" y="43"/>
                  </a:moveTo>
                  <a:lnTo>
                    <a:pt x="0" y="130"/>
                  </a:lnTo>
                  <a:lnTo>
                    <a:pt x="75" y="192"/>
                  </a:lnTo>
                  <a:lnTo>
                    <a:pt x="158" y="129"/>
                  </a:lnTo>
                  <a:lnTo>
                    <a:pt x="158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8A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id="{BC949F21-5E18-BBFC-ECBF-FCD1289BB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040" y="2498092"/>
              <a:ext cx="296201" cy="436075"/>
            </a:xfrm>
            <a:custGeom>
              <a:avLst/>
              <a:gdLst>
                <a:gd name="T0" fmla="*/ 88 w 176"/>
                <a:gd name="T1" fmla="*/ 6 h 258"/>
                <a:gd name="T2" fmla="*/ 0 w 176"/>
                <a:gd name="T3" fmla="*/ 28 h 258"/>
                <a:gd name="T4" fmla="*/ 5 w 176"/>
                <a:gd name="T5" fmla="*/ 195 h 258"/>
                <a:gd name="T6" fmla="*/ 78 w 176"/>
                <a:gd name="T7" fmla="*/ 258 h 258"/>
                <a:gd name="T8" fmla="*/ 88 w 176"/>
                <a:gd name="T9" fmla="*/ 258 h 258"/>
                <a:gd name="T10" fmla="*/ 99 w 176"/>
                <a:gd name="T11" fmla="*/ 258 h 258"/>
                <a:gd name="T12" fmla="*/ 172 w 176"/>
                <a:gd name="T13" fmla="*/ 195 h 258"/>
                <a:gd name="T14" fmla="*/ 176 w 176"/>
                <a:gd name="T15" fmla="*/ 28 h 258"/>
                <a:gd name="T16" fmla="*/ 88 w 176"/>
                <a:gd name="T17" fmla="*/ 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258">
                  <a:moveTo>
                    <a:pt x="88" y="6"/>
                  </a:moveTo>
                  <a:cubicBezTo>
                    <a:pt x="88" y="6"/>
                    <a:pt x="9" y="0"/>
                    <a:pt x="0" y="28"/>
                  </a:cubicBezTo>
                  <a:cubicBezTo>
                    <a:pt x="0" y="28"/>
                    <a:pt x="1" y="175"/>
                    <a:pt x="5" y="195"/>
                  </a:cubicBezTo>
                  <a:cubicBezTo>
                    <a:pt x="8" y="216"/>
                    <a:pt x="36" y="246"/>
                    <a:pt x="78" y="258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140" y="246"/>
                    <a:pt x="168" y="216"/>
                    <a:pt x="172" y="195"/>
                  </a:cubicBezTo>
                  <a:cubicBezTo>
                    <a:pt x="175" y="175"/>
                    <a:pt x="176" y="28"/>
                    <a:pt x="176" y="28"/>
                  </a:cubicBezTo>
                  <a:cubicBezTo>
                    <a:pt x="167" y="0"/>
                    <a:pt x="88" y="6"/>
                    <a:pt x="88" y="6"/>
                  </a:cubicBezTo>
                  <a:close/>
                </a:path>
              </a:pathLst>
            </a:custGeom>
            <a:solidFill>
              <a:srgbClr val="F8C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Freeform 67">
              <a:extLst>
                <a:ext uri="{FF2B5EF4-FFF2-40B4-BE49-F238E27FC236}">
                  <a16:creationId xmlns:a16="http://schemas.microsoft.com/office/drawing/2014/main" id="{519A13F3-3F8E-F980-6598-57F8B424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9" y="1643769"/>
              <a:ext cx="194725" cy="348311"/>
            </a:xfrm>
            <a:custGeom>
              <a:avLst/>
              <a:gdLst>
                <a:gd name="T0" fmla="*/ 27 w 115"/>
                <a:gd name="T1" fmla="*/ 199 h 206"/>
                <a:gd name="T2" fmla="*/ 8 w 115"/>
                <a:gd name="T3" fmla="*/ 129 h 206"/>
                <a:gd name="T4" fmla="*/ 8 w 115"/>
                <a:gd name="T5" fmla="*/ 72 h 206"/>
                <a:gd name="T6" fmla="*/ 84 w 115"/>
                <a:gd name="T7" fmla="*/ 0 h 206"/>
                <a:gd name="T8" fmla="*/ 112 w 115"/>
                <a:gd name="T9" fmla="*/ 36 h 206"/>
                <a:gd name="T10" fmla="*/ 102 w 115"/>
                <a:gd name="T11" fmla="*/ 142 h 206"/>
                <a:gd name="T12" fmla="*/ 96 w 115"/>
                <a:gd name="T13" fmla="*/ 164 h 206"/>
                <a:gd name="T14" fmla="*/ 58 w 115"/>
                <a:gd name="T15" fmla="*/ 206 h 206"/>
                <a:gd name="T16" fmla="*/ 27 w 115"/>
                <a:gd name="T17" fmla="*/ 19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06">
                  <a:moveTo>
                    <a:pt x="27" y="199"/>
                  </a:moveTo>
                  <a:cubicBezTo>
                    <a:pt x="27" y="199"/>
                    <a:pt x="10" y="132"/>
                    <a:pt x="8" y="129"/>
                  </a:cubicBezTo>
                  <a:cubicBezTo>
                    <a:pt x="6" y="127"/>
                    <a:pt x="0" y="85"/>
                    <a:pt x="8" y="72"/>
                  </a:cubicBezTo>
                  <a:cubicBezTo>
                    <a:pt x="16" y="59"/>
                    <a:pt x="75" y="0"/>
                    <a:pt x="84" y="0"/>
                  </a:cubicBezTo>
                  <a:cubicBezTo>
                    <a:pt x="94" y="0"/>
                    <a:pt x="110" y="29"/>
                    <a:pt x="112" y="36"/>
                  </a:cubicBezTo>
                  <a:cubicBezTo>
                    <a:pt x="115" y="43"/>
                    <a:pt x="102" y="142"/>
                    <a:pt x="102" y="142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58" y="206"/>
                    <a:pt x="58" y="206"/>
                    <a:pt x="58" y="206"/>
                  </a:cubicBezTo>
                  <a:lnTo>
                    <a:pt x="27" y="199"/>
                  </a:lnTo>
                  <a:close/>
                </a:path>
              </a:pathLst>
            </a:custGeom>
            <a:solidFill>
              <a:srgbClr val="F8C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Freeform 68">
              <a:extLst>
                <a:ext uri="{FF2B5EF4-FFF2-40B4-BE49-F238E27FC236}">
                  <a16:creationId xmlns:a16="http://schemas.microsoft.com/office/drawing/2014/main" id="{3D99FDFD-083D-CF86-F7B3-53FAFB1D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01" y="1911174"/>
              <a:ext cx="976369" cy="2225627"/>
            </a:xfrm>
            <a:custGeom>
              <a:avLst/>
              <a:gdLst>
                <a:gd name="T0" fmla="*/ 0 w 712"/>
                <a:gd name="T1" fmla="*/ 59 h 1623"/>
                <a:gd name="T2" fmla="*/ 117 w 712"/>
                <a:gd name="T3" fmla="*/ 0 h 1623"/>
                <a:gd name="T4" fmla="*/ 312 w 712"/>
                <a:gd name="T5" fmla="*/ 603 h 1623"/>
                <a:gd name="T6" fmla="*/ 557 w 712"/>
                <a:gd name="T7" fmla="*/ 818 h 1623"/>
                <a:gd name="T8" fmla="*/ 623 w 712"/>
                <a:gd name="T9" fmla="*/ 818 h 1623"/>
                <a:gd name="T10" fmla="*/ 712 w 712"/>
                <a:gd name="T11" fmla="*/ 834 h 1623"/>
                <a:gd name="T12" fmla="*/ 712 w 712"/>
                <a:gd name="T13" fmla="*/ 1623 h 1623"/>
                <a:gd name="T14" fmla="*/ 606 w 712"/>
                <a:gd name="T15" fmla="*/ 1623 h 1623"/>
                <a:gd name="T16" fmla="*/ 484 w 712"/>
                <a:gd name="T17" fmla="*/ 1574 h 1623"/>
                <a:gd name="T18" fmla="*/ 389 w 712"/>
                <a:gd name="T19" fmla="*/ 1012 h 1623"/>
                <a:gd name="T20" fmla="*/ 137 w 712"/>
                <a:gd name="T21" fmla="*/ 676 h 1623"/>
                <a:gd name="T22" fmla="*/ 0 w 712"/>
                <a:gd name="T23" fmla="*/ 59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2" h="1623">
                  <a:moveTo>
                    <a:pt x="0" y="59"/>
                  </a:moveTo>
                  <a:lnTo>
                    <a:pt x="117" y="0"/>
                  </a:lnTo>
                  <a:lnTo>
                    <a:pt x="312" y="603"/>
                  </a:lnTo>
                  <a:lnTo>
                    <a:pt x="557" y="818"/>
                  </a:lnTo>
                  <a:lnTo>
                    <a:pt x="623" y="818"/>
                  </a:lnTo>
                  <a:lnTo>
                    <a:pt x="712" y="834"/>
                  </a:lnTo>
                  <a:lnTo>
                    <a:pt x="712" y="1623"/>
                  </a:lnTo>
                  <a:lnTo>
                    <a:pt x="606" y="1623"/>
                  </a:lnTo>
                  <a:lnTo>
                    <a:pt x="484" y="1574"/>
                  </a:lnTo>
                  <a:lnTo>
                    <a:pt x="389" y="1012"/>
                  </a:lnTo>
                  <a:lnTo>
                    <a:pt x="137" y="6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Freeform 69">
              <a:extLst>
                <a:ext uri="{FF2B5EF4-FFF2-40B4-BE49-F238E27FC236}">
                  <a16:creationId xmlns:a16="http://schemas.microsoft.com/office/drawing/2014/main" id="{770B1B3C-FFC3-195E-C7FB-4BBE56E41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01" y="1992079"/>
              <a:ext cx="663712" cy="2077527"/>
            </a:xfrm>
            <a:custGeom>
              <a:avLst/>
              <a:gdLst>
                <a:gd name="T0" fmla="*/ 0 w 484"/>
                <a:gd name="T1" fmla="*/ 0 h 1515"/>
                <a:gd name="T2" fmla="*/ 197 w 484"/>
                <a:gd name="T3" fmla="*/ 584 h 1515"/>
                <a:gd name="T4" fmla="*/ 464 w 484"/>
                <a:gd name="T5" fmla="*/ 876 h 1515"/>
                <a:gd name="T6" fmla="*/ 484 w 484"/>
                <a:gd name="T7" fmla="*/ 1515 h 1515"/>
                <a:gd name="T8" fmla="*/ 389 w 484"/>
                <a:gd name="T9" fmla="*/ 953 h 1515"/>
                <a:gd name="T10" fmla="*/ 137 w 484"/>
                <a:gd name="T11" fmla="*/ 617 h 1515"/>
                <a:gd name="T12" fmla="*/ 0 w 484"/>
                <a:gd name="T13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1515">
                  <a:moveTo>
                    <a:pt x="0" y="0"/>
                  </a:moveTo>
                  <a:lnTo>
                    <a:pt x="197" y="584"/>
                  </a:lnTo>
                  <a:lnTo>
                    <a:pt x="464" y="876"/>
                  </a:lnTo>
                  <a:lnTo>
                    <a:pt x="484" y="1515"/>
                  </a:lnTo>
                  <a:lnTo>
                    <a:pt x="389" y="953"/>
                  </a:lnTo>
                  <a:lnTo>
                    <a:pt x="137" y="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Freeform 70">
              <a:extLst>
                <a:ext uri="{FF2B5EF4-FFF2-40B4-BE49-F238E27FC236}">
                  <a16:creationId xmlns:a16="http://schemas.microsoft.com/office/drawing/2014/main" id="{B8B278B7-2C3D-CECA-D0ED-FF87ADB8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239" y="2975305"/>
              <a:ext cx="137131" cy="152215"/>
            </a:xfrm>
            <a:custGeom>
              <a:avLst/>
              <a:gdLst>
                <a:gd name="T0" fmla="*/ 16 w 100"/>
                <a:gd name="T1" fmla="*/ 0 h 111"/>
                <a:gd name="T2" fmla="*/ 0 w 100"/>
                <a:gd name="T3" fmla="*/ 42 h 111"/>
                <a:gd name="T4" fmla="*/ 47 w 100"/>
                <a:gd name="T5" fmla="*/ 111 h 111"/>
                <a:gd name="T6" fmla="*/ 100 w 100"/>
                <a:gd name="T7" fmla="*/ 58 h 111"/>
                <a:gd name="T8" fmla="*/ 16 w 10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1">
                  <a:moveTo>
                    <a:pt x="16" y="0"/>
                  </a:moveTo>
                  <a:lnTo>
                    <a:pt x="0" y="42"/>
                  </a:lnTo>
                  <a:lnTo>
                    <a:pt x="47" y="111"/>
                  </a:lnTo>
                  <a:lnTo>
                    <a:pt x="100" y="5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Freeform 71">
              <a:extLst>
                <a:ext uri="{FF2B5EF4-FFF2-40B4-BE49-F238E27FC236}">
                  <a16:creationId xmlns:a16="http://schemas.microsoft.com/office/drawing/2014/main" id="{C713FE1A-4A35-FE9C-6291-6462CB1F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25" y="1643769"/>
              <a:ext cx="191983" cy="348311"/>
            </a:xfrm>
            <a:custGeom>
              <a:avLst/>
              <a:gdLst>
                <a:gd name="T0" fmla="*/ 87 w 114"/>
                <a:gd name="T1" fmla="*/ 199 h 206"/>
                <a:gd name="T2" fmla="*/ 107 w 114"/>
                <a:gd name="T3" fmla="*/ 129 h 206"/>
                <a:gd name="T4" fmla="*/ 107 w 114"/>
                <a:gd name="T5" fmla="*/ 72 h 206"/>
                <a:gd name="T6" fmla="*/ 31 w 114"/>
                <a:gd name="T7" fmla="*/ 0 h 206"/>
                <a:gd name="T8" fmla="*/ 3 w 114"/>
                <a:gd name="T9" fmla="*/ 36 h 206"/>
                <a:gd name="T10" fmla="*/ 13 w 114"/>
                <a:gd name="T11" fmla="*/ 142 h 206"/>
                <a:gd name="T12" fmla="*/ 19 w 114"/>
                <a:gd name="T13" fmla="*/ 164 h 206"/>
                <a:gd name="T14" fmla="*/ 56 w 114"/>
                <a:gd name="T15" fmla="*/ 206 h 206"/>
                <a:gd name="T16" fmla="*/ 87 w 114"/>
                <a:gd name="T17" fmla="*/ 19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06">
                  <a:moveTo>
                    <a:pt x="87" y="199"/>
                  </a:moveTo>
                  <a:cubicBezTo>
                    <a:pt x="87" y="199"/>
                    <a:pt x="105" y="132"/>
                    <a:pt x="107" y="129"/>
                  </a:cubicBezTo>
                  <a:cubicBezTo>
                    <a:pt x="108" y="127"/>
                    <a:pt x="114" y="85"/>
                    <a:pt x="107" y="72"/>
                  </a:cubicBezTo>
                  <a:cubicBezTo>
                    <a:pt x="99" y="59"/>
                    <a:pt x="40" y="0"/>
                    <a:pt x="31" y="0"/>
                  </a:cubicBezTo>
                  <a:cubicBezTo>
                    <a:pt x="21" y="0"/>
                    <a:pt x="5" y="29"/>
                    <a:pt x="3" y="36"/>
                  </a:cubicBezTo>
                  <a:cubicBezTo>
                    <a:pt x="0" y="43"/>
                    <a:pt x="13" y="142"/>
                    <a:pt x="13" y="14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56" y="206"/>
                    <a:pt x="56" y="206"/>
                    <a:pt x="56" y="206"/>
                  </a:cubicBezTo>
                  <a:lnTo>
                    <a:pt x="87" y="199"/>
                  </a:lnTo>
                  <a:close/>
                </a:path>
              </a:pathLst>
            </a:custGeom>
            <a:solidFill>
              <a:srgbClr val="F8C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0FE12F94-EEEB-B5EF-D917-5C8529605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369" y="1911174"/>
              <a:ext cx="976369" cy="2225627"/>
            </a:xfrm>
            <a:custGeom>
              <a:avLst/>
              <a:gdLst>
                <a:gd name="T0" fmla="*/ 712 w 712"/>
                <a:gd name="T1" fmla="*/ 59 h 1623"/>
                <a:gd name="T2" fmla="*/ 595 w 712"/>
                <a:gd name="T3" fmla="*/ 0 h 1623"/>
                <a:gd name="T4" fmla="*/ 401 w 712"/>
                <a:gd name="T5" fmla="*/ 603 h 1623"/>
                <a:gd name="T6" fmla="*/ 155 w 712"/>
                <a:gd name="T7" fmla="*/ 818 h 1623"/>
                <a:gd name="T8" fmla="*/ 89 w 712"/>
                <a:gd name="T9" fmla="*/ 818 h 1623"/>
                <a:gd name="T10" fmla="*/ 0 w 712"/>
                <a:gd name="T11" fmla="*/ 834 h 1623"/>
                <a:gd name="T12" fmla="*/ 0 w 712"/>
                <a:gd name="T13" fmla="*/ 1623 h 1623"/>
                <a:gd name="T14" fmla="*/ 106 w 712"/>
                <a:gd name="T15" fmla="*/ 1623 h 1623"/>
                <a:gd name="T16" fmla="*/ 228 w 712"/>
                <a:gd name="T17" fmla="*/ 1574 h 1623"/>
                <a:gd name="T18" fmla="*/ 323 w 712"/>
                <a:gd name="T19" fmla="*/ 1012 h 1623"/>
                <a:gd name="T20" fmla="*/ 576 w 712"/>
                <a:gd name="T21" fmla="*/ 676 h 1623"/>
                <a:gd name="T22" fmla="*/ 712 w 712"/>
                <a:gd name="T23" fmla="*/ 59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2" h="1623">
                  <a:moveTo>
                    <a:pt x="712" y="59"/>
                  </a:moveTo>
                  <a:lnTo>
                    <a:pt x="595" y="0"/>
                  </a:lnTo>
                  <a:lnTo>
                    <a:pt x="401" y="603"/>
                  </a:lnTo>
                  <a:lnTo>
                    <a:pt x="155" y="818"/>
                  </a:lnTo>
                  <a:lnTo>
                    <a:pt x="89" y="818"/>
                  </a:lnTo>
                  <a:lnTo>
                    <a:pt x="0" y="834"/>
                  </a:lnTo>
                  <a:lnTo>
                    <a:pt x="0" y="1623"/>
                  </a:lnTo>
                  <a:lnTo>
                    <a:pt x="106" y="1623"/>
                  </a:lnTo>
                  <a:lnTo>
                    <a:pt x="228" y="1574"/>
                  </a:lnTo>
                  <a:lnTo>
                    <a:pt x="323" y="1012"/>
                  </a:lnTo>
                  <a:lnTo>
                    <a:pt x="576" y="676"/>
                  </a:lnTo>
                  <a:lnTo>
                    <a:pt x="71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Freeform 73">
              <a:extLst>
                <a:ext uri="{FF2B5EF4-FFF2-40B4-BE49-F238E27FC236}">
                  <a16:creationId xmlns:a16="http://schemas.microsoft.com/office/drawing/2014/main" id="{B3FA3C49-78C0-0B62-C47B-A600B7F5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026" y="1992079"/>
              <a:ext cx="663712" cy="2077527"/>
            </a:xfrm>
            <a:custGeom>
              <a:avLst/>
              <a:gdLst>
                <a:gd name="T0" fmla="*/ 484 w 484"/>
                <a:gd name="T1" fmla="*/ 0 h 1515"/>
                <a:gd name="T2" fmla="*/ 286 w 484"/>
                <a:gd name="T3" fmla="*/ 584 h 1515"/>
                <a:gd name="T4" fmla="*/ 20 w 484"/>
                <a:gd name="T5" fmla="*/ 876 h 1515"/>
                <a:gd name="T6" fmla="*/ 0 w 484"/>
                <a:gd name="T7" fmla="*/ 1515 h 1515"/>
                <a:gd name="T8" fmla="*/ 95 w 484"/>
                <a:gd name="T9" fmla="*/ 953 h 1515"/>
                <a:gd name="T10" fmla="*/ 348 w 484"/>
                <a:gd name="T11" fmla="*/ 617 h 1515"/>
                <a:gd name="T12" fmla="*/ 484 w 484"/>
                <a:gd name="T13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1515">
                  <a:moveTo>
                    <a:pt x="484" y="0"/>
                  </a:moveTo>
                  <a:lnTo>
                    <a:pt x="286" y="584"/>
                  </a:lnTo>
                  <a:lnTo>
                    <a:pt x="20" y="876"/>
                  </a:lnTo>
                  <a:lnTo>
                    <a:pt x="0" y="1515"/>
                  </a:lnTo>
                  <a:lnTo>
                    <a:pt x="95" y="953"/>
                  </a:lnTo>
                  <a:lnTo>
                    <a:pt x="348" y="61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Freeform 74">
              <a:extLst>
                <a:ext uri="{FF2B5EF4-FFF2-40B4-BE49-F238E27FC236}">
                  <a16:creationId xmlns:a16="http://schemas.microsoft.com/office/drawing/2014/main" id="{08A5ADA7-286A-AF4F-C199-DC0B99C9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369" y="2975305"/>
              <a:ext cx="137131" cy="152215"/>
            </a:xfrm>
            <a:custGeom>
              <a:avLst/>
              <a:gdLst>
                <a:gd name="T0" fmla="*/ 84 w 100"/>
                <a:gd name="T1" fmla="*/ 0 h 111"/>
                <a:gd name="T2" fmla="*/ 100 w 100"/>
                <a:gd name="T3" fmla="*/ 42 h 111"/>
                <a:gd name="T4" fmla="*/ 53 w 100"/>
                <a:gd name="T5" fmla="*/ 111 h 111"/>
                <a:gd name="T6" fmla="*/ 0 w 100"/>
                <a:gd name="T7" fmla="*/ 58 h 111"/>
                <a:gd name="T8" fmla="*/ 84 w 10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1">
                  <a:moveTo>
                    <a:pt x="84" y="0"/>
                  </a:moveTo>
                  <a:lnTo>
                    <a:pt x="100" y="42"/>
                  </a:lnTo>
                  <a:lnTo>
                    <a:pt x="53" y="111"/>
                  </a:lnTo>
                  <a:lnTo>
                    <a:pt x="0" y="5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770EDF10-77C6-A610-2112-E892A8E1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9" y="4069606"/>
              <a:ext cx="420991" cy="1956851"/>
            </a:xfrm>
            <a:custGeom>
              <a:avLst/>
              <a:gdLst>
                <a:gd name="T0" fmla="*/ 249 w 249"/>
                <a:gd name="T1" fmla="*/ 40 h 1159"/>
                <a:gd name="T2" fmla="*/ 249 w 249"/>
                <a:gd name="T3" fmla="*/ 229 h 1159"/>
                <a:gd name="T4" fmla="*/ 212 w 249"/>
                <a:gd name="T5" fmla="*/ 484 h 1159"/>
                <a:gd name="T6" fmla="*/ 181 w 249"/>
                <a:gd name="T7" fmla="*/ 696 h 1159"/>
                <a:gd name="T8" fmla="*/ 120 w 249"/>
                <a:gd name="T9" fmla="*/ 1159 h 1159"/>
                <a:gd name="T10" fmla="*/ 50 w 249"/>
                <a:gd name="T11" fmla="*/ 1159 h 1159"/>
                <a:gd name="T12" fmla="*/ 0 w 249"/>
                <a:gd name="T13" fmla="*/ 1140 h 1159"/>
                <a:gd name="T14" fmla="*/ 38 w 249"/>
                <a:gd name="T15" fmla="*/ 455 h 1159"/>
                <a:gd name="T16" fmla="*/ 77 w 249"/>
                <a:gd name="T17" fmla="*/ 0 h 1159"/>
                <a:gd name="T18" fmla="*/ 184 w 249"/>
                <a:gd name="T19" fmla="*/ 40 h 1159"/>
                <a:gd name="T20" fmla="*/ 249 w 249"/>
                <a:gd name="T21" fmla="*/ 4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1159">
                  <a:moveTo>
                    <a:pt x="249" y="40"/>
                  </a:moveTo>
                  <a:cubicBezTo>
                    <a:pt x="249" y="229"/>
                    <a:pt x="249" y="229"/>
                    <a:pt x="249" y="229"/>
                  </a:cubicBezTo>
                  <a:cubicBezTo>
                    <a:pt x="212" y="484"/>
                    <a:pt x="212" y="484"/>
                    <a:pt x="212" y="484"/>
                  </a:cubicBezTo>
                  <a:cubicBezTo>
                    <a:pt x="181" y="696"/>
                    <a:pt x="181" y="696"/>
                    <a:pt x="181" y="696"/>
                  </a:cubicBezTo>
                  <a:cubicBezTo>
                    <a:pt x="120" y="1159"/>
                    <a:pt x="120" y="1159"/>
                    <a:pt x="120" y="1159"/>
                  </a:cubicBezTo>
                  <a:cubicBezTo>
                    <a:pt x="120" y="1159"/>
                    <a:pt x="74" y="1159"/>
                    <a:pt x="50" y="1159"/>
                  </a:cubicBezTo>
                  <a:cubicBezTo>
                    <a:pt x="27" y="1159"/>
                    <a:pt x="0" y="1140"/>
                    <a:pt x="0" y="1140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249" y="40"/>
                    <a:pt x="249" y="40"/>
                    <a:pt x="249" y="40"/>
                  </a:cubicBezTo>
                </a:path>
              </a:pathLst>
            </a:custGeom>
            <a:solidFill>
              <a:srgbClr val="0D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Freeform 76">
              <a:extLst>
                <a:ext uri="{FF2B5EF4-FFF2-40B4-BE49-F238E27FC236}">
                  <a16:creationId xmlns:a16="http://schemas.microsoft.com/office/drawing/2014/main" id="{4374F008-8F1C-B6D9-9956-55D268387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897" y="6008629"/>
              <a:ext cx="255063" cy="303059"/>
            </a:xfrm>
            <a:custGeom>
              <a:avLst/>
              <a:gdLst>
                <a:gd name="T0" fmla="*/ 46 w 151"/>
                <a:gd name="T1" fmla="*/ 0 h 180"/>
                <a:gd name="T2" fmla="*/ 32 w 151"/>
                <a:gd name="T3" fmla="*/ 86 h 180"/>
                <a:gd name="T4" fmla="*/ 4 w 151"/>
                <a:gd name="T5" fmla="*/ 155 h 180"/>
                <a:gd name="T6" fmla="*/ 4 w 151"/>
                <a:gd name="T7" fmla="*/ 179 h 180"/>
                <a:gd name="T8" fmla="*/ 37 w 151"/>
                <a:gd name="T9" fmla="*/ 156 h 180"/>
                <a:gd name="T10" fmla="*/ 94 w 151"/>
                <a:gd name="T11" fmla="*/ 140 h 180"/>
                <a:gd name="T12" fmla="*/ 151 w 151"/>
                <a:gd name="T13" fmla="*/ 133 h 180"/>
                <a:gd name="T14" fmla="*/ 87 w 151"/>
                <a:gd name="T15" fmla="*/ 94 h 180"/>
                <a:gd name="T16" fmla="*/ 65 w 151"/>
                <a:gd name="T17" fmla="*/ 72 h 180"/>
                <a:gd name="T18" fmla="*/ 63 w 151"/>
                <a:gd name="T19" fmla="*/ 7 h 180"/>
                <a:gd name="T20" fmla="*/ 46 w 151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80">
                  <a:moveTo>
                    <a:pt x="46" y="0"/>
                  </a:moveTo>
                  <a:cubicBezTo>
                    <a:pt x="46" y="0"/>
                    <a:pt x="33" y="73"/>
                    <a:pt x="32" y="86"/>
                  </a:cubicBezTo>
                  <a:cubicBezTo>
                    <a:pt x="30" y="99"/>
                    <a:pt x="3" y="139"/>
                    <a:pt x="4" y="155"/>
                  </a:cubicBezTo>
                  <a:cubicBezTo>
                    <a:pt x="4" y="171"/>
                    <a:pt x="0" y="178"/>
                    <a:pt x="4" y="179"/>
                  </a:cubicBezTo>
                  <a:cubicBezTo>
                    <a:pt x="7" y="180"/>
                    <a:pt x="17" y="160"/>
                    <a:pt x="37" y="156"/>
                  </a:cubicBezTo>
                  <a:cubicBezTo>
                    <a:pt x="56" y="153"/>
                    <a:pt x="80" y="140"/>
                    <a:pt x="94" y="140"/>
                  </a:cubicBezTo>
                  <a:cubicBezTo>
                    <a:pt x="109" y="140"/>
                    <a:pt x="151" y="133"/>
                    <a:pt x="151" y="133"/>
                  </a:cubicBezTo>
                  <a:cubicBezTo>
                    <a:pt x="151" y="133"/>
                    <a:pt x="100" y="103"/>
                    <a:pt x="87" y="94"/>
                  </a:cubicBezTo>
                  <a:cubicBezTo>
                    <a:pt x="75" y="86"/>
                    <a:pt x="66" y="82"/>
                    <a:pt x="65" y="72"/>
                  </a:cubicBezTo>
                  <a:cubicBezTo>
                    <a:pt x="65" y="63"/>
                    <a:pt x="63" y="7"/>
                    <a:pt x="63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Freeform 77">
              <a:extLst>
                <a:ext uri="{FF2B5EF4-FFF2-40B4-BE49-F238E27FC236}">
                  <a16:creationId xmlns:a16="http://schemas.microsoft.com/office/drawing/2014/main" id="{C7910194-8499-3B3D-E3BB-DDD6C4641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55" y="6019600"/>
              <a:ext cx="279746" cy="303059"/>
            </a:xfrm>
            <a:custGeom>
              <a:avLst/>
              <a:gdLst>
                <a:gd name="T0" fmla="*/ 124 w 166"/>
                <a:gd name="T1" fmla="*/ 8 h 179"/>
                <a:gd name="T2" fmla="*/ 133 w 166"/>
                <a:gd name="T3" fmla="*/ 69 h 179"/>
                <a:gd name="T4" fmla="*/ 160 w 166"/>
                <a:gd name="T5" fmla="*/ 110 h 179"/>
                <a:gd name="T6" fmla="*/ 166 w 166"/>
                <a:gd name="T7" fmla="*/ 143 h 179"/>
                <a:gd name="T8" fmla="*/ 153 w 166"/>
                <a:gd name="T9" fmla="*/ 172 h 179"/>
                <a:gd name="T10" fmla="*/ 0 w 166"/>
                <a:gd name="T11" fmla="*/ 172 h 179"/>
                <a:gd name="T12" fmla="*/ 51 w 166"/>
                <a:gd name="T13" fmla="*/ 132 h 179"/>
                <a:gd name="T14" fmla="*/ 97 w 166"/>
                <a:gd name="T15" fmla="*/ 127 h 179"/>
                <a:gd name="T16" fmla="*/ 142 w 166"/>
                <a:gd name="T17" fmla="*/ 124 h 179"/>
                <a:gd name="T18" fmla="*/ 79 w 166"/>
                <a:gd name="T19" fmla="*/ 93 h 179"/>
                <a:gd name="T20" fmla="*/ 56 w 166"/>
                <a:gd name="T21" fmla="*/ 54 h 179"/>
                <a:gd name="T22" fmla="*/ 59 w 166"/>
                <a:gd name="T23" fmla="*/ 0 h 179"/>
                <a:gd name="T24" fmla="*/ 128 w 166"/>
                <a:gd name="T25" fmla="*/ 4 h 179"/>
                <a:gd name="T26" fmla="*/ 124 w 166"/>
                <a:gd name="T2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79">
                  <a:moveTo>
                    <a:pt x="124" y="8"/>
                  </a:moveTo>
                  <a:cubicBezTo>
                    <a:pt x="124" y="8"/>
                    <a:pt x="125" y="54"/>
                    <a:pt x="133" y="69"/>
                  </a:cubicBezTo>
                  <a:cubicBezTo>
                    <a:pt x="142" y="83"/>
                    <a:pt x="160" y="108"/>
                    <a:pt x="160" y="110"/>
                  </a:cubicBezTo>
                  <a:cubicBezTo>
                    <a:pt x="161" y="113"/>
                    <a:pt x="166" y="140"/>
                    <a:pt x="166" y="143"/>
                  </a:cubicBezTo>
                  <a:cubicBezTo>
                    <a:pt x="166" y="147"/>
                    <a:pt x="153" y="172"/>
                    <a:pt x="153" y="172"/>
                  </a:cubicBezTo>
                  <a:cubicBezTo>
                    <a:pt x="153" y="172"/>
                    <a:pt x="9" y="179"/>
                    <a:pt x="0" y="172"/>
                  </a:cubicBezTo>
                  <a:cubicBezTo>
                    <a:pt x="0" y="172"/>
                    <a:pt x="24" y="133"/>
                    <a:pt x="51" y="132"/>
                  </a:cubicBezTo>
                  <a:cubicBezTo>
                    <a:pt x="78" y="131"/>
                    <a:pt x="92" y="127"/>
                    <a:pt x="97" y="127"/>
                  </a:cubicBezTo>
                  <a:cubicBezTo>
                    <a:pt x="102" y="127"/>
                    <a:pt x="142" y="124"/>
                    <a:pt x="142" y="124"/>
                  </a:cubicBezTo>
                  <a:cubicBezTo>
                    <a:pt x="142" y="124"/>
                    <a:pt x="88" y="98"/>
                    <a:pt x="79" y="93"/>
                  </a:cubicBezTo>
                  <a:cubicBezTo>
                    <a:pt x="70" y="87"/>
                    <a:pt x="56" y="64"/>
                    <a:pt x="56" y="54"/>
                  </a:cubicBezTo>
                  <a:cubicBezTo>
                    <a:pt x="56" y="43"/>
                    <a:pt x="59" y="0"/>
                    <a:pt x="59" y="0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4" y="8"/>
                  </a:lnTo>
                  <a:close/>
                </a:path>
              </a:pathLst>
            </a:custGeom>
            <a:solidFill>
              <a:srgbClr val="08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7F4BD29E-D39C-0C27-C503-C6CFC903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108" y="6025086"/>
              <a:ext cx="76794" cy="181012"/>
            </a:xfrm>
            <a:custGeom>
              <a:avLst/>
              <a:gdLst>
                <a:gd name="T0" fmla="*/ 33 w 45"/>
                <a:gd name="T1" fmla="*/ 1 h 107"/>
                <a:gd name="T2" fmla="*/ 8 w 45"/>
                <a:gd name="T3" fmla="*/ 0 h 107"/>
                <a:gd name="T4" fmla="*/ 8 w 45"/>
                <a:gd name="T5" fmla="*/ 40 h 107"/>
                <a:gd name="T6" fmla="*/ 45 w 45"/>
                <a:gd name="T7" fmla="*/ 107 h 107"/>
                <a:gd name="T8" fmla="*/ 33 w 45"/>
                <a:gd name="T9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7">
                  <a:moveTo>
                    <a:pt x="33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17"/>
                    <a:pt x="8" y="40"/>
                  </a:cubicBezTo>
                  <a:cubicBezTo>
                    <a:pt x="16" y="62"/>
                    <a:pt x="45" y="107"/>
                    <a:pt x="45" y="107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3D154B01-59A9-637F-0C06-3B8B10035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344" y="3054841"/>
              <a:ext cx="72679" cy="72679"/>
            </a:xfrm>
            <a:custGeom>
              <a:avLst/>
              <a:gdLst>
                <a:gd name="T0" fmla="*/ 27 w 53"/>
                <a:gd name="T1" fmla="*/ 0 h 53"/>
                <a:gd name="T2" fmla="*/ 0 w 53"/>
                <a:gd name="T3" fmla="*/ 27 h 53"/>
                <a:gd name="T4" fmla="*/ 11 w 53"/>
                <a:gd name="T5" fmla="*/ 39 h 53"/>
                <a:gd name="T6" fmla="*/ 25 w 53"/>
                <a:gd name="T7" fmla="*/ 53 h 53"/>
                <a:gd name="T8" fmla="*/ 53 w 53"/>
                <a:gd name="T9" fmla="*/ 27 h 53"/>
                <a:gd name="T10" fmla="*/ 27 w 5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0" y="27"/>
                  </a:lnTo>
                  <a:lnTo>
                    <a:pt x="11" y="39"/>
                  </a:lnTo>
                  <a:lnTo>
                    <a:pt x="25" y="53"/>
                  </a:lnTo>
                  <a:lnTo>
                    <a:pt x="53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89B4CA48-429F-832E-1EF7-218824606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095" y="3091866"/>
              <a:ext cx="304429" cy="1044933"/>
            </a:xfrm>
            <a:custGeom>
              <a:avLst/>
              <a:gdLst>
                <a:gd name="T0" fmla="*/ 68 w 222"/>
                <a:gd name="T1" fmla="*/ 0 h 762"/>
                <a:gd name="T2" fmla="*/ 93 w 222"/>
                <a:gd name="T3" fmla="*/ 26 h 762"/>
                <a:gd name="T4" fmla="*/ 100 w 222"/>
                <a:gd name="T5" fmla="*/ 63 h 762"/>
                <a:gd name="T6" fmla="*/ 222 w 222"/>
                <a:gd name="T7" fmla="*/ 193 h 762"/>
                <a:gd name="T8" fmla="*/ 180 w 222"/>
                <a:gd name="T9" fmla="*/ 753 h 762"/>
                <a:gd name="T10" fmla="*/ 164 w 222"/>
                <a:gd name="T11" fmla="*/ 762 h 762"/>
                <a:gd name="T12" fmla="*/ 15 w 222"/>
                <a:gd name="T13" fmla="*/ 762 h 762"/>
                <a:gd name="T14" fmla="*/ 0 w 222"/>
                <a:gd name="T15" fmla="*/ 157 h 762"/>
                <a:gd name="T16" fmla="*/ 68 w 222"/>
                <a:gd name="T1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762">
                  <a:moveTo>
                    <a:pt x="68" y="0"/>
                  </a:moveTo>
                  <a:lnTo>
                    <a:pt x="93" y="26"/>
                  </a:lnTo>
                  <a:lnTo>
                    <a:pt x="100" y="63"/>
                  </a:lnTo>
                  <a:lnTo>
                    <a:pt x="222" y="193"/>
                  </a:lnTo>
                  <a:lnTo>
                    <a:pt x="180" y="753"/>
                  </a:lnTo>
                  <a:lnTo>
                    <a:pt x="164" y="762"/>
                  </a:lnTo>
                  <a:lnTo>
                    <a:pt x="15" y="762"/>
                  </a:lnTo>
                  <a:lnTo>
                    <a:pt x="0" y="15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Oval 81">
              <a:extLst>
                <a:ext uri="{FF2B5EF4-FFF2-40B4-BE49-F238E27FC236}">
                  <a16:creationId xmlns:a16="http://schemas.microsoft.com/office/drawing/2014/main" id="{328324F2-D609-1E9E-B2AD-57296987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97" y="3278364"/>
              <a:ext cx="27426" cy="26055"/>
            </a:xfrm>
            <a:prstGeom prst="ellipse">
              <a:avLst/>
            </a:pr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Oval 82">
              <a:extLst>
                <a:ext uri="{FF2B5EF4-FFF2-40B4-BE49-F238E27FC236}">
                  <a16:creationId xmlns:a16="http://schemas.microsoft.com/office/drawing/2014/main" id="{4D345097-3455-0340-F695-FE2F09FB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97" y="3451149"/>
              <a:ext cx="27426" cy="26055"/>
            </a:xfrm>
            <a:prstGeom prst="ellipse">
              <a:avLst/>
            </a:pr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l 83">
              <a:extLst>
                <a:ext uri="{FF2B5EF4-FFF2-40B4-BE49-F238E27FC236}">
                  <a16:creationId xmlns:a16="http://schemas.microsoft.com/office/drawing/2014/main" id="{112A18DA-EBED-E354-0FCD-C7F19F068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97" y="3621190"/>
              <a:ext cx="27426" cy="26055"/>
            </a:xfrm>
            <a:prstGeom prst="ellipse">
              <a:avLst/>
            </a:pr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Oval 84">
              <a:extLst>
                <a:ext uri="{FF2B5EF4-FFF2-40B4-BE49-F238E27FC236}">
                  <a16:creationId xmlns:a16="http://schemas.microsoft.com/office/drawing/2014/main" id="{2462C40D-CB79-04F2-817D-90575360E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97" y="3793975"/>
              <a:ext cx="27426" cy="26055"/>
            </a:xfrm>
            <a:prstGeom prst="ellipse">
              <a:avLst/>
            </a:pr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Oval 85">
              <a:extLst>
                <a:ext uri="{FF2B5EF4-FFF2-40B4-BE49-F238E27FC236}">
                  <a16:creationId xmlns:a16="http://schemas.microsoft.com/office/drawing/2014/main" id="{27D0FB1A-2196-2720-6AF8-CE297A42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97" y="3964016"/>
              <a:ext cx="27426" cy="26055"/>
            </a:xfrm>
            <a:prstGeom prst="ellipse">
              <a:avLst/>
            </a:pr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4FFC72E9-43E6-8F41-2851-D6B37B75D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758" y="3903679"/>
              <a:ext cx="80907" cy="233121"/>
            </a:xfrm>
            <a:custGeom>
              <a:avLst/>
              <a:gdLst>
                <a:gd name="T0" fmla="*/ 48 w 48"/>
                <a:gd name="T1" fmla="*/ 138 h 138"/>
                <a:gd name="T2" fmla="*/ 47 w 48"/>
                <a:gd name="T3" fmla="*/ 79 h 138"/>
                <a:gd name="T4" fmla="*/ 9 w 48"/>
                <a:gd name="T5" fmla="*/ 14 h 138"/>
                <a:gd name="T6" fmla="*/ 0 w 48"/>
                <a:gd name="T7" fmla="*/ 0 h 138"/>
                <a:gd name="T8" fmla="*/ 31 w 48"/>
                <a:gd name="T9" fmla="*/ 98 h 138"/>
                <a:gd name="T10" fmla="*/ 36 w 48"/>
                <a:gd name="T11" fmla="*/ 134 h 138"/>
                <a:gd name="T12" fmla="*/ 48 w 48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8">
                  <a:moveTo>
                    <a:pt x="48" y="138"/>
                  </a:move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9" y="17"/>
                    <a:pt x="9" y="14"/>
                  </a:cubicBezTo>
                  <a:cubicBezTo>
                    <a:pt x="9" y="12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34"/>
                    <a:pt x="36" y="134"/>
                    <a:pt x="36" y="134"/>
                  </a:cubicBezTo>
                  <a:lnTo>
                    <a:pt x="48" y="138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 87">
              <a:extLst>
                <a:ext uri="{FF2B5EF4-FFF2-40B4-BE49-F238E27FC236}">
                  <a16:creationId xmlns:a16="http://schemas.microsoft.com/office/drawing/2014/main" id="{94502796-9439-A6BD-80DB-6A21E1F2B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847" y="4009269"/>
              <a:ext cx="32911" cy="97364"/>
            </a:xfrm>
            <a:custGeom>
              <a:avLst/>
              <a:gdLst>
                <a:gd name="T0" fmla="*/ 24 w 24"/>
                <a:gd name="T1" fmla="*/ 71 h 71"/>
                <a:gd name="T2" fmla="*/ 0 w 24"/>
                <a:gd name="T3" fmla="*/ 0 h 71"/>
                <a:gd name="T4" fmla="*/ 7 w 24"/>
                <a:gd name="T5" fmla="*/ 65 h 71"/>
                <a:gd name="T6" fmla="*/ 24 w 24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71">
                  <a:moveTo>
                    <a:pt x="24" y="71"/>
                  </a:moveTo>
                  <a:lnTo>
                    <a:pt x="0" y="0"/>
                  </a:lnTo>
                  <a:lnTo>
                    <a:pt x="7" y="65"/>
                  </a:lnTo>
                  <a:lnTo>
                    <a:pt x="24" y="71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Freeform 88">
              <a:extLst>
                <a:ext uri="{FF2B5EF4-FFF2-40B4-BE49-F238E27FC236}">
                  <a16:creationId xmlns:a16="http://schemas.microsoft.com/office/drawing/2014/main" id="{CA7E1EDB-D748-1492-237C-329BC77A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389" y="3925619"/>
              <a:ext cx="220781" cy="211181"/>
            </a:xfrm>
            <a:custGeom>
              <a:avLst/>
              <a:gdLst>
                <a:gd name="T0" fmla="*/ 0 w 161"/>
                <a:gd name="T1" fmla="*/ 154 h 154"/>
                <a:gd name="T2" fmla="*/ 28 w 161"/>
                <a:gd name="T3" fmla="*/ 75 h 154"/>
                <a:gd name="T4" fmla="*/ 51 w 161"/>
                <a:gd name="T5" fmla="*/ 0 h 154"/>
                <a:gd name="T6" fmla="*/ 26 w 161"/>
                <a:gd name="T7" fmla="*/ 149 h 154"/>
                <a:gd name="T8" fmla="*/ 58 w 161"/>
                <a:gd name="T9" fmla="*/ 142 h 154"/>
                <a:gd name="T10" fmla="*/ 161 w 161"/>
                <a:gd name="T11" fmla="*/ 106 h 154"/>
                <a:gd name="T12" fmla="*/ 54 w 161"/>
                <a:gd name="T13" fmla="*/ 154 h 154"/>
                <a:gd name="T14" fmla="*/ 0 w 161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54">
                  <a:moveTo>
                    <a:pt x="0" y="154"/>
                  </a:moveTo>
                  <a:lnTo>
                    <a:pt x="28" y="75"/>
                  </a:lnTo>
                  <a:lnTo>
                    <a:pt x="51" y="0"/>
                  </a:lnTo>
                  <a:lnTo>
                    <a:pt x="26" y="149"/>
                  </a:lnTo>
                  <a:lnTo>
                    <a:pt x="58" y="142"/>
                  </a:lnTo>
                  <a:lnTo>
                    <a:pt x="161" y="106"/>
                  </a:lnTo>
                  <a:lnTo>
                    <a:pt x="54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6FF42A5D-66A5-7EB4-3BC7-57DD5F5BF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753" y="4032581"/>
              <a:ext cx="32911" cy="89135"/>
            </a:xfrm>
            <a:custGeom>
              <a:avLst/>
              <a:gdLst>
                <a:gd name="T0" fmla="*/ 20 w 24"/>
                <a:gd name="T1" fmla="*/ 0 h 65"/>
                <a:gd name="T2" fmla="*/ 0 w 24"/>
                <a:gd name="T3" fmla="*/ 65 h 65"/>
                <a:gd name="T4" fmla="*/ 24 w 24"/>
                <a:gd name="T5" fmla="*/ 54 h 65"/>
                <a:gd name="T6" fmla="*/ 20 w 2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5">
                  <a:moveTo>
                    <a:pt x="20" y="0"/>
                  </a:moveTo>
                  <a:lnTo>
                    <a:pt x="0" y="65"/>
                  </a:lnTo>
                  <a:lnTo>
                    <a:pt x="24" y="5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Rectangle 90">
              <a:extLst>
                <a:ext uri="{FF2B5EF4-FFF2-40B4-BE49-F238E27FC236}">
                  <a16:creationId xmlns:a16="http://schemas.microsoft.com/office/drawing/2014/main" id="{1F814B0A-D055-F4D6-2575-68538F1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918" y="4136800"/>
              <a:ext cx="135759" cy="42511"/>
            </a:xfrm>
            <a:prstGeom prst="rect">
              <a:avLst/>
            </a:prstGeom>
            <a:solidFill>
              <a:srgbClr val="A48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Freeform 91">
              <a:extLst>
                <a:ext uri="{FF2B5EF4-FFF2-40B4-BE49-F238E27FC236}">
                  <a16:creationId xmlns:a16="http://schemas.microsoft.com/office/drawing/2014/main" id="{422FC5AE-214F-C9F3-4B45-27E75210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842" y="2399358"/>
              <a:ext cx="333228" cy="342826"/>
            </a:xfrm>
            <a:custGeom>
              <a:avLst/>
              <a:gdLst>
                <a:gd name="T0" fmla="*/ 174 w 197"/>
                <a:gd name="T1" fmla="*/ 41 h 203"/>
                <a:gd name="T2" fmla="*/ 174 w 197"/>
                <a:gd name="T3" fmla="*/ 40 h 203"/>
                <a:gd name="T4" fmla="*/ 174 w 197"/>
                <a:gd name="T5" fmla="*/ 40 h 203"/>
                <a:gd name="T6" fmla="*/ 167 w 197"/>
                <a:gd name="T7" fmla="*/ 33 h 203"/>
                <a:gd name="T8" fmla="*/ 159 w 197"/>
                <a:gd name="T9" fmla="*/ 27 h 203"/>
                <a:gd name="T10" fmla="*/ 145 w 197"/>
                <a:gd name="T11" fmla="*/ 14 h 203"/>
                <a:gd name="T12" fmla="*/ 142 w 197"/>
                <a:gd name="T13" fmla="*/ 18 h 203"/>
                <a:gd name="T14" fmla="*/ 109 w 197"/>
                <a:gd name="T15" fmla="*/ 8 h 203"/>
                <a:gd name="T16" fmla="*/ 99 w 197"/>
                <a:gd name="T17" fmla="*/ 0 h 203"/>
                <a:gd name="T18" fmla="*/ 63 w 197"/>
                <a:gd name="T19" fmla="*/ 14 h 203"/>
                <a:gd name="T20" fmla="*/ 55 w 197"/>
                <a:gd name="T21" fmla="*/ 6 h 203"/>
                <a:gd name="T22" fmla="*/ 30 w 197"/>
                <a:gd name="T23" fmla="*/ 32 h 203"/>
                <a:gd name="T24" fmla="*/ 29 w 197"/>
                <a:gd name="T25" fmla="*/ 33 h 203"/>
                <a:gd name="T26" fmla="*/ 23 w 197"/>
                <a:gd name="T27" fmla="*/ 40 h 203"/>
                <a:gd name="T28" fmla="*/ 23 w 197"/>
                <a:gd name="T29" fmla="*/ 40 h 203"/>
                <a:gd name="T30" fmla="*/ 0 w 197"/>
                <a:gd name="T31" fmla="*/ 84 h 203"/>
                <a:gd name="T32" fmla="*/ 5 w 197"/>
                <a:gd name="T33" fmla="*/ 162 h 203"/>
                <a:gd name="T34" fmla="*/ 13 w 197"/>
                <a:gd name="T35" fmla="*/ 203 h 203"/>
                <a:gd name="T36" fmla="*/ 23 w 197"/>
                <a:gd name="T37" fmla="*/ 118 h 203"/>
                <a:gd name="T38" fmla="*/ 98 w 197"/>
                <a:gd name="T39" fmla="*/ 78 h 203"/>
                <a:gd name="T40" fmla="*/ 174 w 197"/>
                <a:gd name="T41" fmla="*/ 118 h 203"/>
                <a:gd name="T42" fmla="*/ 184 w 197"/>
                <a:gd name="T43" fmla="*/ 203 h 203"/>
                <a:gd name="T44" fmla="*/ 192 w 197"/>
                <a:gd name="T45" fmla="*/ 162 h 203"/>
                <a:gd name="T46" fmla="*/ 197 w 197"/>
                <a:gd name="T47" fmla="*/ 84 h 203"/>
                <a:gd name="T48" fmla="*/ 174 w 197"/>
                <a:gd name="T49" fmla="*/ 4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7" h="203">
                  <a:moveTo>
                    <a:pt x="174" y="41"/>
                  </a:move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2" y="38"/>
                    <a:pt x="170" y="35"/>
                    <a:pt x="167" y="33"/>
                  </a:cubicBezTo>
                  <a:cubicBezTo>
                    <a:pt x="165" y="31"/>
                    <a:pt x="162" y="29"/>
                    <a:pt x="159" y="27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2" y="13"/>
                    <a:pt x="121" y="10"/>
                    <a:pt x="109" y="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5" y="38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1" y="56"/>
                    <a:pt x="0" y="84"/>
                    <a:pt x="0" y="8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13" y="203"/>
                    <a:pt x="17" y="142"/>
                    <a:pt x="23" y="118"/>
                  </a:cubicBezTo>
                  <a:cubicBezTo>
                    <a:pt x="27" y="97"/>
                    <a:pt x="81" y="82"/>
                    <a:pt x="98" y="78"/>
                  </a:cubicBezTo>
                  <a:cubicBezTo>
                    <a:pt x="115" y="82"/>
                    <a:pt x="169" y="97"/>
                    <a:pt x="174" y="118"/>
                  </a:cubicBezTo>
                  <a:cubicBezTo>
                    <a:pt x="180" y="142"/>
                    <a:pt x="184" y="203"/>
                    <a:pt x="184" y="203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7" y="84"/>
                    <a:pt x="186" y="57"/>
                    <a:pt x="174" y="41"/>
                  </a:cubicBezTo>
                  <a:close/>
                </a:path>
              </a:pathLst>
            </a:custGeom>
            <a:solidFill>
              <a:srgbClr val="333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Freeform 92">
              <a:extLst>
                <a:ext uri="{FF2B5EF4-FFF2-40B4-BE49-F238E27FC236}">
                  <a16:creationId xmlns:a16="http://schemas.microsoft.com/office/drawing/2014/main" id="{1ED53944-F96C-1B85-05AB-9F4CDD8D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79" y="6033314"/>
              <a:ext cx="65823" cy="172784"/>
            </a:xfrm>
            <a:custGeom>
              <a:avLst/>
              <a:gdLst>
                <a:gd name="T0" fmla="*/ 0 w 39"/>
                <a:gd name="T1" fmla="*/ 0 h 102"/>
                <a:gd name="T2" fmla="*/ 39 w 39"/>
                <a:gd name="T3" fmla="*/ 102 h 102"/>
                <a:gd name="T4" fmla="*/ 0 w 39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02">
                  <a:moveTo>
                    <a:pt x="0" y="0"/>
                  </a:moveTo>
                  <a:cubicBezTo>
                    <a:pt x="0" y="0"/>
                    <a:pt x="3" y="72"/>
                    <a:pt x="39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46F0000D-31E7-4C71-268F-95C3BA91D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225" y="4076463"/>
              <a:ext cx="420991" cy="1956851"/>
            </a:xfrm>
            <a:custGeom>
              <a:avLst/>
              <a:gdLst>
                <a:gd name="T0" fmla="*/ 0 w 249"/>
                <a:gd name="T1" fmla="*/ 41 h 1159"/>
                <a:gd name="T2" fmla="*/ 0 w 249"/>
                <a:gd name="T3" fmla="*/ 230 h 1159"/>
                <a:gd name="T4" fmla="*/ 44 w 249"/>
                <a:gd name="T5" fmla="*/ 486 h 1159"/>
                <a:gd name="T6" fmla="*/ 67 w 249"/>
                <a:gd name="T7" fmla="*/ 697 h 1159"/>
                <a:gd name="T8" fmla="*/ 129 w 249"/>
                <a:gd name="T9" fmla="*/ 1159 h 1159"/>
                <a:gd name="T10" fmla="*/ 198 w 249"/>
                <a:gd name="T11" fmla="*/ 1159 h 1159"/>
                <a:gd name="T12" fmla="*/ 249 w 249"/>
                <a:gd name="T13" fmla="*/ 1141 h 1159"/>
                <a:gd name="T14" fmla="*/ 220 w 249"/>
                <a:gd name="T15" fmla="*/ 457 h 1159"/>
                <a:gd name="T16" fmla="*/ 171 w 249"/>
                <a:gd name="T17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1159">
                  <a:moveTo>
                    <a:pt x="0" y="41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44" y="486"/>
                    <a:pt x="44" y="486"/>
                    <a:pt x="44" y="486"/>
                  </a:cubicBezTo>
                  <a:cubicBezTo>
                    <a:pt x="67" y="697"/>
                    <a:pt x="67" y="697"/>
                    <a:pt x="67" y="697"/>
                  </a:cubicBezTo>
                  <a:cubicBezTo>
                    <a:pt x="129" y="1159"/>
                    <a:pt x="129" y="1159"/>
                    <a:pt x="129" y="1159"/>
                  </a:cubicBezTo>
                  <a:cubicBezTo>
                    <a:pt x="129" y="1159"/>
                    <a:pt x="175" y="1159"/>
                    <a:pt x="198" y="1159"/>
                  </a:cubicBezTo>
                  <a:cubicBezTo>
                    <a:pt x="222" y="1159"/>
                    <a:pt x="249" y="1141"/>
                    <a:pt x="249" y="1141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rgbClr val="0D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45BF1FF0-59C1-B1B6-8211-0D9A4227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634" y="6016858"/>
              <a:ext cx="253691" cy="301687"/>
            </a:xfrm>
            <a:custGeom>
              <a:avLst/>
              <a:gdLst>
                <a:gd name="T0" fmla="*/ 105 w 150"/>
                <a:gd name="T1" fmla="*/ 0 h 179"/>
                <a:gd name="T2" fmla="*/ 119 w 150"/>
                <a:gd name="T3" fmla="*/ 85 h 179"/>
                <a:gd name="T4" fmla="*/ 147 w 150"/>
                <a:gd name="T5" fmla="*/ 155 h 179"/>
                <a:gd name="T6" fmla="*/ 147 w 150"/>
                <a:gd name="T7" fmla="*/ 179 h 179"/>
                <a:gd name="T8" fmla="*/ 114 w 150"/>
                <a:gd name="T9" fmla="*/ 156 h 179"/>
                <a:gd name="T10" fmla="*/ 56 w 150"/>
                <a:gd name="T11" fmla="*/ 140 h 179"/>
                <a:gd name="T12" fmla="*/ 0 w 150"/>
                <a:gd name="T13" fmla="*/ 133 h 179"/>
                <a:gd name="T14" fmla="*/ 63 w 150"/>
                <a:gd name="T15" fmla="*/ 94 h 179"/>
                <a:gd name="T16" fmla="*/ 85 w 150"/>
                <a:gd name="T17" fmla="*/ 72 h 179"/>
                <a:gd name="T18" fmla="*/ 87 w 150"/>
                <a:gd name="T19" fmla="*/ 7 h 179"/>
                <a:gd name="T20" fmla="*/ 105 w 150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79">
                  <a:moveTo>
                    <a:pt x="105" y="0"/>
                  </a:moveTo>
                  <a:cubicBezTo>
                    <a:pt x="105" y="0"/>
                    <a:pt x="117" y="73"/>
                    <a:pt x="119" y="85"/>
                  </a:cubicBezTo>
                  <a:cubicBezTo>
                    <a:pt x="121" y="98"/>
                    <a:pt x="148" y="139"/>
                    <a:pt x="147" y="155"/>
                  </a:cubicBezTo>
                  <a:cubicBezTo>
                    <a:pt x="146" y="171"/>
                    <a:pt x="150" y="178"/>
                    <a:pt x="147" y="179"/>
                  </a:cubicBezTo>
                  <a:cubicBezTo>
                    <a:pt x="144" y="179"/>
                    <a:pt x="133" y="159"/>
                    <a:pt x="114" y="156"/>
                  </a:cubicBezTo>
                  <a:cubicBezTo>
                    <a:pt x="95" y="152"/>
                    <a:pt x="71" y="140"/>
                    <a:pt x="56" y="140"/>
                  </a:cubicBezTo>
                  <a:cubicBezTo>
                    <a:pt x="42" y="140"/>
                    <a:pt x="0" y="133"/>
                    <a:pt x="0" y="133"/>
                  </a:cubicBezTo>
                  <a:cubicBezTo>
                    <a:pt x="0" y="133"/>
                    <a:pt x="51" y="102"/>
                    <a:pt x="63" y="94"/>
                  </a:cubicBezTo>
                  <a:cubicBezTo>
                    <a:pt x="76" y="85"/>
                    <a:pt x="84" y="81"/>
                    <a:pt x="85" y="72"/>
                  </a:cubicBezTo>
                  <a:cubicBezTo>
                    <a:pt x="86" y="63"/>
                    <a:pt x="87" y="7"/>
                    <a:pt x="87" y="7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Freeform 95">
              <a:extLst>
                <a:ext uri="{FF2B5EF4-FFF2-40B4-BE49-F238E27FC236}">
                  <a16:creationId xmlns:a16="http://schemas.microsoft.com/office/drawing/2014/main" id="{9FD39D39-AC68-612B-B26C-23DD61A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724" y="6027828"/>
              <a:ext cx="281117" cy="301687"/>
            </a:xfrm>
            <a:custGeom>
              <a:avLst/>
              <a:gdLst>
                <a:gd name="T0" fmla="*/ 43 w 167"/>
                <a:gd name="T1" fmla="*/ 7 h 178"/>
                <a:gd name="T2" fmla="*/ 33 w 167"/>
                <a:gd name="T3" fmla="*/ 68 h 178"/>
                <a:gd name="T4" fmla="*/ 6 w 167"/>
                <a:gd name="T5" fmla="*/ 110 h 178"/>
                <a:gd name="T6" fmla="*/ 0 w 167"/>
                <a:gd name="T7" fmla="*/ 143 h 178"/>
                <a:gd name="T8" fmla="*/ 14 w 167"/>
                <a:gd name="T9" fmla="*/ 172 h 178"/>
                <a:gd name="T10" fmla="*/ 167 w 167"/>
                <a:gd name="T11" fmla="*/ 172 h 178"/>
                <a:gd name="T12" fmla="*/ 115 w 167"/>
                <a:gd name="T13" fmla="*/ 132 h 178"/>
                <a:gd name="T14" fmla="*/ 70 w 167"/>
                <a:gd name="T15" fmla="*/ 127 h 178"/>
                <a:gd name="T16" fmla="*/ 25 w 167"/>
                <a:gd name="T17" fmla="*/ 123 h 178"/>
                <a:gd name="T18" fmla="*/ 87 w 167"/>
                <a:gd name="T19" fmla="*/ 92 h 178"/>
                <a:gd name="T20" fmla="*/ 110 w 167"/>
                <a:gd name="T21" fmla="*/ 53 h 178"/>
                <a:gd name="T22" fmla="*/ 107 w 167"/>
                <a:gd name="T23" fmla="*/ 0 h 178"/>
                <a:gd name="T24" fmla="*/ 38 w 167"/>
                <a:gd name="T25" fmla="*/ 3 h 178"/>
                <a:gd name="T26" fmla="*/ 43 w 167"/>
                <a:gd name="T27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78">
                  <a:moveTo>
                    <a:pt x="43" y="7"/>
                  </a:moveTo>
                  <a:cubicBezTo>
                    <a:pt x="43" y="7"/>
                    <a:pt x="42" y="54"/>
                    <a:pt x="33" y="68"/>
                  </a:cubicBezTo>
                  <a:cubicBezTo>
                    <a:pt x="25" y="83"/>
                    <a:pt x="7" y="107"/>
                    <a:pt x="6" y="110"/>
                  </a:cubicBezTo>
                  <a:cubicBezTo>
                    <a:pt x="5" y="112"/>
                    <a:pt x="0" y="139"/>
                    <a:pt x="0" y="143"/>
                  </a:cubicBezTo>
                  <a:cubicBezTo>
                    <a:pt x="0" y="146"/>
                    <a:pt x="14" y="172"/>
                    <a:pt x="14" y="172"/>
                  </a:cubicBezTo>
                  <a:cubicBezTo>
                    <a:pt x="14" y="172"/>
                    <a:pt x="158" y="178"/>
                    <a:pt x="167" y="172"/>
                  </a:cubicBezTo>
                  <a:cubicBezTo>
                    <a:pt x="167" y="172"/>
                    <a:pt x="142" y="133"/>
                    <a:pt x="115" y="132"/>
                  </a:cubicBezTo>
                  <a:cubicBezTo>
                    <a:pt x="88" y="131"/>
                    <a:pt x="75" y="127"/>
                    <a:pt x="70" y="127"/>
                  </a:cubicBezTo>
                  <a:cubicBezTo>
                    <a:pt x="65" y="127"/>
                    <a:pt x="25" y="123"/>
                    <a:pt x="25" y="123"/>
                  </a:cubicBezTo>
                  <a:cubicBezTo>
                    <a:pt x="25" y="123"/>
                    <a:pt x="78" y="97"/>
                    <a:pt x="87" y="92"/>
                  </a:cubicBezTo>
                  <a:cubicBezTo>
                    <a:pt x="96" y="87"/>
                    <a:pt x="110" y="63"/>
                    <a:pt x="110" y="53"/>
                  </a:cubicBezTo>
                  <a:cubicBezTo>
                    <a:pt x="110" y="43"/>
                    <a:pt x="107" y="0"/>
                    <a:pt x="107" y="0"/>
                  </a:cubicBezTo>
                  <a:cubicBezTo>
                    <a:pt x="38" y="3"/>
                    <a:pt x="38" y="3"/>
                    <a:pt x="38" y="3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rgbClr val="08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25F77ED-3428-5258-D599-0BC036A4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21" y="6033314"/>
              <a:ext cx="78165" cy="181012"/>
            </a:xfrm>
            <a:custGeom>
              <a:avLst/>
              <a:gdLst>
                <a:gd name="T0" fmla="*/ 13 w 46"/>
                <a:gd name="T1" fmla="*/ 0 h 107"/>
                <a:gd name="T2" fmla="*/ 37 w 46"/>
                <a:gd name="T3" fmla="*/ 0 h 107"/>
                <a:gd name="T4" fmla="*/ 37 w 46"/>
                <a:gd name="T5" fmla="*/ 39 h 107"/>
                <a:gd name="T6" fmla="*/ 0 w 46"/>
                <a:gd name="T7" fmla="*/ 107 h 107"/>
                <a:gd name="T8" fmla="*/ 13 w 46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7">
                  <a:moveTo>
                    <a:pt x="13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46" y="17"/>
                    <a:pt x="37" y="39"/>
                  </a:cubicBezTo>
                  <a:cubicBezTo>
                    <a:pt x="29" y="61"/>
                    <a:pt x="0" y="107"/>
                    <a:pt x="0" y="107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33206DE8-C974-15A7-2D49-C028250B0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21" y="6041541"/>
              <a:ext cx="65823" cy="172784"/>
            </a:xfrm>
            <a:custGeom>
              <a:avLst/>
              <a:gdLst>
                <a:gd name="T0" fmla="*/ 39 w 39"/>
                <a:gd name="T1" fmla="*/ 0 h 102"/>
                <a:gd name="T2" fmla="*/ 0 w 39"/>
                <a:gd name="T3" fmla="*/ 102 h 102"/>
                <a:gd name="T4" fmla="*/ 39 w 39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02">
                  <a:moveTo>
                    <a:pt x="39" y="0"/>
                  </a:moveTo>
                  <a:cubicBezTo>
                    <a:pt x="39" y="0"/>
                    <a:pt x="37" y="71"/>
                    <a:pt x="0" y="10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4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A35BC4F4-115F-7B63-F553-EBB6312A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15" y="1933114"/>
              <a:ext cx="929744" cy="2124150"/>
            </a:xfrm>
            <a:custGeom>
              <a:avLst/>
              <a:gdLst>
                <a:gd name="T0" fmla="*/ 623 w 678"/>
                <a:gd name="T1" fmla="*/ 802 h 1549"/>
                <a:gd name="T2" fmla="*/ 568 w 678"/>
                <a:gd name="T3" fmla="*/ 802 h 1549"/>
                <a:gd name="T4" fmla="*/ 323 w 678"/>
                <a:gd name="T5" fmla="*/ 587 h 1549"/>
                <a:gd name="T6" fmla="*/ 146 w 678"/>
                <a:gd name="T7" fmla="*/ 0 h 1549"/>
                <a:gd name="T8" fmla="*/ 0 w 678"/>
                <a:gd name="T9" fmla="*/ 74 h 1549"/>
                <a:gd name="T10" fmla="*/ 148 w 678"/>
                <a:gd name="T11" fmla="*/ 660 h 1549"/>
                <a:gd name="T12" fmla="*/ 400 w 678"/>
                <a:gd name="T13" fmla="*/ 996 h 1549"/>
                <a:gd name="T14" fmla="*/ 403 w 678"/>
                <a:gd name="T15" fmla="*/ 1344 h 1549"/>
                <a:gd name="T16" fmla="*/ 403 w 678"/>
                <a:gd name="T17" fmla="*/ 1549 h 1549"/>
                <a:gd name="T18" fmla="*/ 506 w 678"/>
                <a:gd name="T19" fmla="*/ 1500 h 1549"/>
                <a:gd name="T20" fmla="*/ 623 w 678"/>
                <a:gd name="T21" fmla="*/ 1154 h 1549"/>
                <a:gd name="T22" fmla="*/ 678 w 678"/>
                <a:gd name="T23" fmla="*/ 889 h 1549"/>
                <a:gd name="T24" fmla="*/ 623 w 678"/>
                <a:gd name="T25" fmla="*/ 802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8" h="1549">
                  <a:moveTo>
                    <a:pt x="623" y="802"/>
                  </a:moveTo>
                  <a:lnTo>
                    <a:pt x="568" y="802"/>
                  </a:lnTo>
                  <a:lnTo>
                    <a:pt x="323" y="587"/>
                  </a:lnTo>
                  <a:lnTo>
                    <a:pt x="146" y="0"/>
                  </a:lnTo>
                  <a:lnTo>
                    <a:pt x="0" y="74"/>
                  </a:lnTo>
                  <a:lnTo>
                    <a:pt x="148" y="660"/>
                  </a:lnTo>
                  <a:lnTo>
                    <a:pt x="400" y="996"/>
                  </a:lnTo>
                  <a:lnTo>
                    <a:pt x="403" y="1344"/>
                  </a:lnTo>
                  <a:lnTo>
                    <a:pt x="403" y="1549"/>
                  </a:lnTo>
                  <a:lnTo>
                    <a:pt x="506" y="1500"/>
                  </a:lnTo>
                  <a:lnTo>
                    <a:pt x="623" y="1154"/>
                  </a:lnTo>
                  <a:lnTo>
                    <a:pt x="678" y="889"/>
                  </a:lnTo>
                  <a:lnTo>
                    <a:pt x="623" y="802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67186307-CD3F-968F-26D0-AB018E909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551" y="4003783"/>
              <a:ext cx="148101" cy="207067"/>
            </a:xfrm>
            <a:custGeom>
              <a:avLst/>
              <a:gdLst>
                <a:gd name="T0" fmla="*/ 108 w 108"/>
                <a:gd name="T1" fmla="*/ 48 h 151"/>
                <a:gd name="T2" fmla="*/ 92 w 108"/>
                <a:gd name="T3" fmla="*/ 48 h 151"/>
                <a:gd name="T4" fmla="*/ 84 w 108"/>
                <a:gd name="T5" fmla="*/ 0 h 151"/>
                <a:gd name="T6" fmla="*/ 81 w 108"/>
                <a:gd name="T7" fmla="*/ 1 h 151"/>
                <a:gd name="T8" fmla="*/ 81 w 108"/>
                <a:gd name="T9" fmla="*/ 1 h 151"/>
                <a:gd name="T10" fmla="*/ 77 w 108"/>
                <a:gd name="T11" fmla="*/ 2 h 151"/>
                <a:gd name="T12" fmla="*/ 28 w 108"/>
                <a:gd name="T13" fmla="*/ 23 h 151"/>
                <a:gd name="T14" fmla="*/ 0 w 108"/>
                <a:gd name="T15" fmla="*/ 39 h 151"/>
                <a:gd name="T16" fmla="*/ 70 w 108"/>
                <a:gd name="T17" fmla="*/ 128 h 151"/>
                <a:gd name="T18" fmla="*/ 100 w 108"/>
                <a:gd name="T19" fmla="*/ 151 h 151"/>
                <a:gd name="T20" fmla="*/ 108 w 108"/>
                <a:gd name="T21" fmla="*/ 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51">
                  <a:moveTo>
                    <a:pt x="108" y="48"/>
                  </a:moveTo>
                  <a:lnTo>
                    <a:pt x="92" y="48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28" y="23"/>
                  </a:lnTo>
                  <a:lnTo>
                    <a:pt x="0" y="39"/>
                  </a:lnTo>
                  <a:lnTo>
                    <a:pt x="70" y="128"/>
                  </a:lnTo>
                  <a:lnTo>
                    <a:pt x="100" y="151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93EDE0FC-4A29-3957-E70A-89BBA8D73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551" y="4003783"/>
              <a:ext cx="148101" cy="207067"/>
            </a:xfrm>
            <a:custGeom>
              <a:avLst/>
              <a:gdLst>
                <a:gd name="T0" fmla="*/ 108 w 108"/>
                <a:gd name="T1" fmla="*/ 48 h 151"/>
                <a:gd name="T2" fmla="*/ 92 w 108"/>
                <a:gd name="T3" fmla="*/ 48 h 151"/>
                <a:gd name="T4" fmla="*/ 84 w 108"/>
                <a:gd name="T5" fmla="*/ 0 h 151"/>
                <a:gd name="T6" fmla="*/ 81 w 108"/>
                <a:gd name="T7" fmla="*/ 1 h 151"/>
                <a:gd name="T8" fmla="*/ 81 w 108"/>
                <a:gd name="T9" fmla="*/ 1 h 151"/>
                <a:gd name="T10" fmla="*/ 77 w 108"/>
                <a:gd name="T11" fmla="*/ 2 h 151"/>
                <a:gd name="T12" fmla="*/ 28 w 108"/>
                <a:gd name="T13" fmla="*/ 23 h 151"/>
                <a:gd name="T14" fmla="*/ 0 w 108"/>
                <a:gd name="T15" fmla="*/ 39 h 151"/>
                <a:gd name="T16" fmla="*/ 70 w 108"/>
                <a:gd name="T17" fmla="*/ 128 h 151"/>
                <a:gd name="T18" fmla="*/ 100 w 108"/>
                <a:gd name="T1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1">
                  <a:moveTo>
                    <a:pt x="108" y="48"/>
                  </a:moveTo>
                  <a:lnTo>
                    <a:pt x="92" y="48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28" y="23"/>
                  </a:lnTo>
                  <a:lnTo>
                    <a:pt x="0" y="39"/>
                  </a:lnTo>
                  <a:lnTo>
                    <a:pt x="70" y="128"/>
                  </a:lnTo>
                  <a:lnTo>
                    <a:pt x="100" y="1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31902C02-CC61-5EF2-371A-8FBE155E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559" y="3032901"/>
              <a:ext cx="148101" cy="696623"/>
            </a:xfrm>
            <a:custGeom>
              <a:avLst/>
              <a:gdLst>
                <a:gd name="T0" fmla="*/ 53 w 108"/>
                <a:gd name="T1" fmla="*/ 0 h 508"/>
                <a:gd name="T2" fmla="*/ 108 w 108"/>
                <a:gd name="T3" fmla="*/ 87 h 508"/>
                <a:gd name="T4" fmla="*/ 53 w 108"/>
                <a:gd name="T5" fmla="*/ 352 h 508"/>
                <a:gd name="T6" fmla="*/ 0 w 108"/>
                <a:gd name="T7" fmla="*/ 508 h 508"/>
                <a:gd name="T8" fmla="*/ 25 w 108"/>
                <a:gd name="T9" fmla="*/ 240 h 508"/>
                <a:gd name="T10" fmla="*/ 53 w 108"/>
                <a:gd name="T11" fmla="*/ 220 h 508"/>
                <a:gd name="T12" fmla="*/ 30 w 108"/>
                <a:gd name="T13" fmla="*/ 131 h 508"/>
                <a:gd name="T14" fmla="*/ 25 w 108"/>
                <a:gd name="T15" fmla="*/ 0 h 508"/>
                <a:gd name="T16" fmla="*/ 53 w 108"/>
                <a:gd name="T1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508">
                  <a:moveTo>
                    <a:pt x="53" y="0"/>
                  </a:moveTo>
                  <a:lnTo>
                    <a:pt x="108" y="87"/>
                  </a:lnTo>
                  <a:lnTo>
                    <a:pt x="53" y="352"/>
                  </a:lnTo>
                  <a:lnTo>
                    <a:pt x="0" y="508"/>
                  </a:lnTo>
                  <a:lnTo>
                    <a:pt x="25" y="240"/>
                  </a:lnTo>
                  <a:lnTo>
                    <a:pt x="53" y="220"/>
                  </a:lnTo>
                  <a:lnTo>
                    <a:pt x="30" y="131"/>
                  </a:lnTo>
                  <a:lnTo>
                    <a:pt x="25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79C7C5EF-EE55-ABC2-39E9-12F042810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048" y="1953684"/>
              <a:ext cx="903691" cy="2103580"/>
            </a:xfrm>
            <a:custGeom>
              <a:avLst/>
              <a:gdLst>
                <a:gd name="T0" fmla="*/ 47 w 659"/>
                <a:gd name="T1" fmla="*/ 787 h 1534"/>
                <a:gd name="T2" fmla="*/ 0 w 659"/>
                <a:gd name="T3" fmla="*/ 856 h 1534"/>
                <a:gd name="T4" fmla="*/ 24 w 659"/>
                <a:gd name="T5" fmla="*/ 1187 h 1534"/>
                <a:gd name="T6" fmla="*/ 159 w 659"/>
                <a:gd name="T7" fmla="*/ 1438 h 1534"/>
                <a:gd name="T8" fmla="*/ 223 w 659"/>
                <a:gd name="T9" fmla="*/ 1534 h 1534"/>
                <a:gd name="T10" fmla="*/ 247 w 659"/>
                <a:gd name="T11" fmla="*/ 1212 h 1534"/>
                <a:gd name="T12" fmla="*/ 247 w 659"/>
                <a:gd name="T13" fmla="*/ 1118 h 1534"/>
                <a:gd name="T14" fmla="*/ 270 w 659"/>
                <a:gd name="T15" fmla="*/ 981 h 1534"/>
                <a:gd name="T16" fmla="*/ 523 w 659"/>
                <a:gd name="T17" fmla="*/ 645 h 1534"/>
                <a:gd name="T18" fmla="*/ 659 w 659"/>
                <a:gd name="T19" fmla="*/ 55 h 1534"/>
                <a:gd name="T20" fmla="*/ 516 w 659"/>
                <a:gd name="T21" fmla="*/ 0 h 1534"/>
                <a:gd name="T22" fmla="*/ 348 w 659"/>
                <a:gd name="T23" fmla="*/ 572 h 1534"/>
                <a:gd name="T24" fmla="*/ 102 w 659"/>
                <a:gd name="T25" fmla="*/ 787 h 1534"/>
                <a:gd name="T26" fmla="*/ 47 w 659"/>
                <a:gd name="T27" fmla="*/ 787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9" h="1534">
                  <a:moveTo>
                    <a:pt x="47" y="787"/>
                  </a:moveTo>
                  <a:lnTo>
                    <a:pt x="0" y="856"/>
                  </a:lnTo>
                  <a:lnTo>
                    <a:pt x="24" y="1187"/>
                  </a:lnTo>
                  <a:lnTo>
                    <a:pt x="159" y="1438"/>
                  </a:lnTo>
                  <a:lnTo>
                    <a:pt x="223" y="1534"/>
                  </a:lnTo>
                  <a:lnTo>
                    <a:pt x="247" y="1212"/>
                  </a:lnTo>
                  <a:lnTo>
                    <a:pt x="247" y="1118"/>
                  </a:lnTo>
                  <a:lnTo>
                    <a:pt x="270" y="981"/>
                  </a:lnTo>
                  <a:lnTo>
                    <a:pt x="523" y="645"/>
                  </a:lnTo>
                  <a:lnTo>
                    <a:pt x="659" y="55"/>
                  </a:lnTo>
                  <a:lnTo>
                    <a:pt x="516" y="0"/>
                  </a:lnTo>
                  <a:lnTo>
                    <a:pt x="348" y="572"/>
                  </a:lnTo>
                  <a:lnTo>
                    <a:pt x="102" y="787"/>
                  </a:lnTo>
                  <a:lnTo>
                    <a:pt x="47" y="787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0" name="Freeform 103">
              <a:extLst>
                <a:ext uri="{FF2B5EF4-FFF2-40B4-BE49-F238E27FC236}">
                  <a16:creationId xmlns:a16="http://schemas.microsoft.com/office/drawing/2014/main" id="{48FEE40B-E1E0-DFC7-FF5A-43AF3D3F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048" y="3032901"/>
              <a:ext cx="94621" cy="663712"/>
            </a:xfrm>
            <a:custGeom>
              <a:avLst/>
              <a:gdLst>
                <a:gd name="T0" fmla="*/ 47 w 69"/>
                <a:gd name="T1" fmla="*/ 0 h 484"/>
                <a:gd name="T2" fmla="*/ 62 w 69"/>
                <a:gd name="T3" fmla="*/ 103 h 484"/>
                <a:gd name="T4" fmla="*/ 47 w 69"/>
                <a:gd name="T5" fmla="*/ 230 h 484"/>
                <a:gd name="T6" fmla="*/ 24 w 69"/>
                <a:gd name="T7" fmla="*/ 236 h 484"/>
                <a:gd name="T8" fmla="*/ 62 w 69"/>
                <a:gd name="T9" fmla="*/ 253 h 484"/>
                <a:gd name="T10" fmla="*/ 42 w 69"/>
                <a:gd name="T11" fmla="*/ 406 h 484"/>
                <a:gd name="T12" fmla="*/ 69 w 69"/>
                <a:gd name="T13" fmla="*/ 484 h 484"/>
                <a:gd name="T14" fmla="*/ 24 w 69"/>
                <a:gd name="T15" fmla="*/ 400 h 484"/>
                <a:gd name="T16" fmla="*/ 0 w 69"/>
                <a:gd name="T17" fmla="*/ 69 h 484"/>
                <a:gd name="T18" fmla="*/ 47 w 69"/>
                <a:gd name="T1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84">
                  <a:moveTo>
                    <a:pt x="47" y="0"/>
                  </a:moveTo>
                  <a:lnTo>
                    <a:pt x="62" y="103"/>
                  </a:lnTo>
                  <a:lnTo>
                    <a:pt x="47" y="230"/>
                  </a:lnTo>
                  <a:lnTo>
                    <a:pt x="24" y="236"/>
                  </a:lnTo>
                  <a:lnTo>
                    <a:pt x="62" y="253"/>
                  </a:lnTo>
                  <a:lnTo>
                    <a:pt x="42" y="406"/>
                  </a:lnTo>
                  <a:lnTo>
                    <a:pt x="69" y="484"/>
                  </a:lnTo>
                  <a:lnTo>
                    <a:pt x="24" y="400"/>
                  </a:lnTo>
                  <a:lnTo>
                    <a:pt x="0" y="6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1" name="Freeform 104">
              <a:extLst>
                <a:ext uri="{FF2B5EF4-FFF2-40B4-BE49-F238E27FC236}">
                  <a16:creationId xmlns:a16="http://schemas.microsoft.com/office/drawing/2014/main" id="{B7F1B461-220E-E681-F971-8407CBD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714" y="3977728"/>
              <a:ext cx="89135" cy="259177"/>
            </a:xfrm>
            <a:custGeom>
              <a:avLst/>
              <a:gdLst>
                <a:gd name="T0" fmla="*/ 65 w 65"/>
                <a:gd name="T1" fmla="*/ 58 h 189"/>
                <a:gd name="T2" fmla="*/ 49 w 65"/>
                <a:gd name="T3" fmla="*/ 162 h 189"/>
                <a:gd name="T4" fmla="*/ 17 w 65"/>
                <a:gd name="T5" fmla="*/ 189 h 189"/>
                <a:gd name="T6" fmla="*/ 0 w 65"/>
                <a:gd name="T7" fmla="*/ 73 h 189"/>
                <a:gd name="T8" fmla="*/ 17 w 65"/>
                <a:gd name="T9" fmla="*/ 67 h 189"/>
                <a:gd name="T10" fmla="*/ 28 w 65"/>
                <a:gd name="T11" fmla="*/ 0 h 189"/>
                <a:gd name="T12" fmla="*/ 65 w 65"/>
                <a:gd name="T13" fmla="*/ 5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89">
                  <a:moveTo>
                    <a:pt x="65" y="58"/>
                  </a:moveTo>
                  <a:lnTo>
                    <a:pt x="49" y="162"/>
                  </a:lnTo>
                  <a:lnTo>
                    <a:pt x="17" y="189"/>
                  </a:lnTo>
                  <a:lnTo>
                    <a:pt x="0" y="73"/>
                  </a:lnTo>
                  <a:lnTo>
                    <a:pt x="17" y="67"/>
                  </a:lnTo>
                  <a:lnTo>
                    <a:pt x="28" y="0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2" name="Freeform 105">
              <a:extLst>
                <a:ext uri="{FF2B5EF4-FFF2-40B4-BE49-F238E27FC236}">
                  <a16:creationId xmlns:a16="http://schemas.microsoft.com/office/drawing/2014/main" id="{3ADBACC5-9965-DEFE-BCA9-C0DEF6F5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48" y="3721295"/>
              <a:ext cx="87763" cy="85021"/>
            </a:xfrm>
            <a:custGeom>
              <a:avLst/>
              <a:gdLst>
                <a:gd name="T0" fmla="*/ 64 w 64"/>
                <a:gd name="T1" fmla="*/ 0 h 62"/>
                <a:gd name="T2" fmla="*/ 0 w 64"/>
                <a:gd name="T3" fmla="*/ 33 h 62"/>
                <a:gd name="T4" fmla="*/ 0 w 64"/>
                <a:gd name="T5" fmla="*/ 62 h 62"/>
                <a:gd name="T6" fmla="*/ 64 w 64"/>
                <a:gd name="T7" fmla="*/ 27 h 62"/>
                <a:gd name="T8" fmla="*/ 64 w 6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0" y="33"/>
                  </a:lnTo>
                  <a:lnTo>
                    <a:pt x="0" y="62"/>
                  </a:lnTo>
                  <a:lnTo>
                    <a:pt x="64" y="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id="{F8348D35-9481-87E1-CE10-7F275925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144" y="3721295"/>
              <a:ext cx="87763" cy="85021"/>
            </a:xfrm>
            <a:custGeom>
              <a:avLst/>
              <a:gdLst>
                <a:gd name="T0" fmla="*/ 0 w 64"/>
                <a:gd name="T1" fmla="*/ 0 h 62"/>
                <a:gd name="T2" fmla="*/ 64 w 64"/>
                <a:gd name="T3" fmla="*/ 33 h 62"/>
                <a:gd name="T4" fmla="*/ 64 w 64"/>
                <a:gd name="T5" fmla="*/ 62 h 62"/>
                <a:gd name="T6" fmla="*/ 0 w 64"/>
                <a:gd name="T7" fmla="*/ 27 h 62"/>
                <a:gd name="T8" fmla="*/ 0 w 6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0" y="0"/>
                  </a:moveTo>
                  <a:lnTo>
                    <a:pt x="64" y="33"/>
                  </a:lnTo>
                  <a:lnTo>
                    <a:pt x="64" y="62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4" name="Freeform 107">
              <a:extLst>
                <a:ext uri="{FF2B5EF4-FFF2-40B4-BE49-F238E27FC236}">
                  <a16:creationId xmlns:a16="http://schemas.microsoft.com/office/drawing/2014/main" id="{98A6C89F-555F-A56A-926C-EC7FC1582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959" y="3581422"/>
              <a:ext cx="272890" cy="475843"/>
            </a:xfrm>
            <a:custGeom>
              <a:avLst/>
              <a:gdLst>
                <a:gd name="T0" fmla="*/ 0 w 162"/>
                <a:gd name="T1" fmla="*/ 0 h 282"/>
                <a:gd name="T2" fmla="*/ 54 w 162"/>
                <a:gd name="T3" fmla="*/ 227 h 282"/>
                <a:gd name="T4" fmla="*/ 162 w 162"/>
                <a:gd name="T5" fmla="*/ 282 h 282"/>
                <a:gd name="T6" fmla="*/ 126 w 162"/>
                <a:gd name="T7" fmla="*/ 191 h 282"/>
                <a:gd name="T8" fmla="*/ 56 w 162"/>
                <a:gd name="T9" fmla="*/ 52 h 282"/>
                <a:gd name="T10" fmla="*/ 0 w 162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82">
                  <a:moveTo>
                    <a:pt x="0" y="0"/>
                  </a:moveTo>
                  <a:cubicBezTo>
                    <a:pt x="0" y="0"/>
                    <a:pt x="47" y="219"/>
                    <a:pt x="54" y="227"/>
                  </a:cubicBezTo>
                  <a:cubicBezTo>
                    <a:pt x="61" y="236"/>
                    <a:pt x="162" y="282"/>
                    <a:pt x="162" y="282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56" y="52"/>
                    <a:pt x="56" y="52"/>
                    <a:pt x="56" y="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Freeform 108">
              <a:extLst>
                <a:ext uri="{FF2B5EF4-FFF2-40B4-BE49-F238E27FC236}">
                  <a16:creationId xmlns:a16="http://schemas.microsoft.com/office/drawing/2014/main" id="{6AF0ECB9-3E78-6B34-C696-02E806BFF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201" y="3515599"/>
              <a:ext cx="218038" cy="501897"/>
            </a:xfrm>
            <a:custGeom>
              <a:avLst/>
              <a:gdLst>
                <a:gd name="T0" fmla="*/ 129 w 129"/>
                <a:gd name="T1" fmla="*/ 0 h 297"/>
                <a:gd name="T2" fmla="*/ 97 w 129"/>
                <a:gd name="T3" fmla="*/ 252 h 297"/>
                <a:gd name="T4" fmla="*/ 34 w 129"/>
                <a:gd name="T5" fmla="*/ 281 h 297"/>
                <a:gd name="T6" fmla="*/ 19 w 129"/>
                <a:gd name="T7" fmla="*/ 254 h 297"/>
                <a:gd name="T8" fmla="*/ 78 w 129"/>
                <a:gd name="T9" fmla="*/ 141 h 297"/>
                <a:gd name="T10" fmla="*/ 129 w 129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97">
                  <a:moveTo>
                    <a:pt x="129" y="0"/>
                  </a:moveTo>
                  <a:cubicBezTo>
                    <a:pt x="97" y="252"/>
                    <a:pt x="97" y="252"/>
                    <a:pt x="97" y="252"/>
                  </a:cubicBezTo>
                  <a:cubicBezTo>
                    <a:pt x="97" y="252"/>
                    <a:pt x="68" y="266"/>
                    <a:pt x="34" y="281"/>
                  </a:cubicBezTo>
                  <a:cubicBezTo>
                    <a:pt x="0" y="297"/>
                    <a:pt x="19" y="254"/>
                    <a:pt x="19" y="254"/>
                  </a:cubicBezTo>
                  <a:cubicBezTo>
                    <a:pt x="78" y="141"/>
                    <a:pt x="78" y="141"/>
                    <a:pt x="78" y="141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6" name="Freeform 109">
              <a:extLst>
                <a:ext uri="{FF2B5EF4-FFF2-40B4-BE49-F238E27FC236}">
                  <a16:creationId xmlns:a16="http://schemas.microsoft.com/office/drawing/2014/main" id="{3FA66C4B-9B07-71E8-79C0-C560248A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079" y="3362013"/>
              <a:ext cx="87763" cy="578690"/>
            </a:xfrm>
            <a:custGeom>
              <a:avLst/>
              <a:gdLst>
                <a:gd name="T0" fmla="*/ 64 w 64"/>
                <a:gd name="T1" fmla="*/ 0 h 422"/>
                <a:gd name="T2" fmla="*/ 53 w 64"/>
                <a:gd name="T3" fmla="*/ 422 h 422"/>
                <a:gd name="T4" fmla="*/ 0 w 64"/>
                <a:gd name="T5" fmla="*/ 411 h 422"/>
                <a:gd name="T6" fmla="*/ 64 w 6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22">
                  <a:moveTo>
                    <a:pt x="64" y="0"/>
                  </a:moveTo>
                  <a:lnTo>
                    <a:pt x="53" y="422"/>
                  </a:lnTo>
                  <a:lnTo>
                    <a:pt x="0" y="41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7" name="Freeform 110">
              <a:extLst>
                <a:ext uri="{FF2B5EF4-FFF2-40B4-BE49-F238E27FC236}">
                  <a16:creationId xmlns:a16="http://schemas.microsoft.com/office/drawing/2014/main" id="{69E65A8D-A009-F1BC-C3E6-44976F45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959" y="3379841"/>
              <a:ext cx="135759" cy="455273"/>
            </a:xfrm>
            <a:custGeom>
              <a:avLst/>
              <a:gdLst>
                <a:gd name="T0" fmla="*/ 38 w 99"/>
                <a:gd name="T1" fmla="*/ 0 h 332"/>
                <a:gd name="T2" fmla="*/ 0 w 99"/>
                <a:gd name="T3" fmla="*/ 147 h 332"/>
                <a:gd name="T4" fmla="*/ 99 w 99"/>
                <a:gd name="T5" fmla="*/ 332 h 332"/>
                <a:gd name="T6" fmla="*/ 80 w 99"/>
                <a:gd name="T7" fmla="*/ 116 h 332"/>
                <a:gd name="T8" fmla="*/ 38 w 99"/>
                <a:gd name="T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32">
                  <a:moveTo>
                    <a:pt x="38" y="0"/>
                  </a:moveTo>
                  <a:lnTo>
                    <a:pt x="0" y="147"/>
                  </a:lnTo>
                  <a:lnTo>
                    <a:pt x="99" y="332"/>
                  </a:lnTo>
                  <a:lnTo>
                    <a:pt x="80" y="1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Freeform 111">
              <a:extLst>
                <a:ext uri="{FF2B5EF4-FFF2-40B4-BE49-F238E27FC236}">
                  <a16:creationId xmlns:a16="http://schemas.microsoft.com/office/drawing/2014/main" id="{99DB8AC7-50A0-C8F3-D4A2-FF297ADD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652" y="3362013"/>
              <a:ext cx="153586" cy="341456"/>
            </a:xfrm>
            <a:custGeom>
              <a:avLst/>
              <a:gdLst>
                <a:gd name="T0" fmla="*/ 84 w 112"/>
                <a:gd name="T1" fmla="*/ 0 h 249"/>
                <a:gd name="T2" fmla="*/ 112 w 112"/>
                <a:gd name="T3" fmla="*/ 119 h 249"/>
                <a:gd name="T4" fmla="*/ 61 w 112"/>
                <a:gd name="T5" fmla="*/ 249 h 249"/>
                <a:gd name="T6" fmla="*/ 0 w 112"/>
                <a:gd name="T7" fmla="*/ 199 h 249"/>
                <a:gd name="T8" fmla="*/ 84 w 112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49">
                  <a:moveTo>
                    <a:pt x="84" y="0"/>
                  </a:moveTo>
                  <a:lnTo>
                    <a:pt x="112" y="119"/>
                  </a:lnTo>
                  <a:lnTo>
                    <a:pt x="61" y="249"/>
                  </a:lnTo>
                  <a:lnTo>
                    <a:pt x="0" y="19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9" name="Freeform 112">
              <a:extLst>
                <a:ext uri="{FF2B5EF4-FFF2-40B4-BE49-F238E27FC236}">
                  <a16:creationId xmlns:a16="http://schemas.microsoft.com/office/drawing/2014/main" id="{55D0BB02-768C-0FFF-C623-0358A7A3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842" y="3334587"/>
              <a:ext cx="75422" cy="261919"/>
            </a:xfrm>
            <a:custGeom>
              <a:avLst/>
              <a:gdLst>
                <a:gd name="T0" fmla="*/ 0 w 55"/>
                <a:gd name="T1" fmla="*/ 20 h 191"/>
                <a:gd name="T2" fmla="*/ 21 w 55"/>
                <a:gd name="T3" fmla="*/ 191 h 191"/>
                <a:gd name="T4" fmla="*/ 55 w 55"/>
                <a:gd name="T5" fmla="*/ 0 h 191"/>
                <a:gd name="T6" fmla="*/ 0 w 55"/>
                <a:gd name="T7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1">
                  <a:moveTo>
                    <a:pt x="0" y="20"/>
                  </a:moveTo>
                  <a:lnTo>
                    <a:pt x="21" y="191"/>
                  </a:lnTo>
                  <a:lnTo>
                    <a:pt x="5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81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Freeform 113">
              <a:extLst>
                <a:ext uri="{FF2B5EF4-FFF2-40B4-BE49-F238E27FC236}">
                  <a16:creationId xmlns:a16="http://schemas.microsoft.com/office/drawing/2014/main" id="{C0986084-5270-4277-E7C0-C171FB15C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184" y="4136800"/>
              <a:ext cx="201582" cy="437446"/>
            </a:xfrm>
            <a:custGeom>
              <a:avLst/>
              <a:gdLst>
                <a:gd name="T0" fmla="*/ 77 w 120"/>
                <a:gd name="T1" fmla="*/ 259 h 259"/>
                <a:gd name="T2" fmla="*/ 101 w 120"/>
                <a:gd name="T3" fmla="*/ 234 h 259"/>
                <a:gd name="T4" fmla="*/ 120 w 120"/>
                <a:gd name="T5" fmla="*/ 246 h 259"/>
                <a:gd name="T6" fmla="*/ 120 w 120"/>
                <a:gd name="T7" fmla="*/ 161 h 259"/>
                <a:gd name="T8" fmla="*/ 118 w 120"/>
                <a:gd name="T9" fmla="*/ 0 h 259"/>
                <a:gd name="T10" fmla="*/ 0 w 120"/>
                <a:gd name="T11" fmla="*/ 13 h 259"/>
                <a:gd name="T12" fmla="*/ 77 w 120"/>
                <a:gd name="T1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59">
                  <a:moveTo>
                    <a:pt x="77" y="259"/>
                  </a:moveTo>
                  <a:cubicBezTo>
                    <a:pt x="77" y="259"/>
                    <a:pt x="93" y="234"/>
                    <a:pt x="101" y="234"/>
                  </a:cubicBezTo>
                  <a:cubicBezTo>
                    <a:pt x="109" y="234"/>
                    <a:pt x="120" y="246"/>
                    <a:pt x="120" y="246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7" y="259"/>
                  </a:lnTo>
                  <a:close/>
                </a:path>
              </a:pathLst>
            </a:custGeom>
            <a:solidFill>
              <a:srgbClr val="0D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Freeform 114">
              <a:extLst>
                <a:ext uri="{FF2B5EF4-FFF2-40B4-BE49-F238E27FC236}">
                  <a16:creationId xmlns:a16="http://schemas.microsoft.com/office/drawing/2014/main" id="{46392407-2018-C4CA-37F5-D494D656D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546" y="4129943"/>
              <a:ext cx="137131" cy="45253"/>
            </a:xfrm>
            <a:custGeom>
              <a:avLst/>
              <a:gdLst>
                <a:gd name="T0" fmla="*/ 1 w 100"/>
                <a:gd name="T1" fmla="*/ 5 h 33"/>
                <a:gd name="T2" fmla="*/ 0 w 100"/>
                <a:gd name="T3" fmla="*/ 33 h 33"/>
                <a:gd name="T4" fmla="*/ 100 w 100"/>
                <a:gd name="T5" fmla="*/ 33 h 33"/>
                <a:gd name="T6" fmla="*/ 100 w 100"/>
                <a:gd name="T7" fmla="*/ 0 h 33"/>
                <a:gd name="T8" fmla="*/ 74 w 100"/>
                <a:gd name="T9" fmla="*/ 5 h 33"/>
                <a:gd name="T10" fmla="*/ 1 w 100"/>
                <a:gd name="T1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3">
                  <a:moveTo>
                    <a:pt x="1" y="5"/>
                  </a:moveTo>
                  <a:lnTo>
                    <a:pt x="0" y="33"/>
                  </a:lnTo>
                  <a:lnTo>
                    <a:pt x="100" y="33"/>
                  </a:lnTo>
                  <a:lnTo>
                    <a:pt x="100" y="0"/>
                  </a:lnTo>
                  <a:lnTo>
                    <a:pt x="74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A48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2" name="Freeform 115">
              <a:extLst>
                <a:ext uri="{FF2B5EF4-FFF2-40B4-BE49-F238E27FC236}">
                  <a16:creationId xmlns:a16="http://schemas.microsoft.com/office/drawing/2014/main" id="{0CB3E0F8-3629-5321-A0A3-9EBB787A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947" y="3091866"/>
              <a:ext cx="152216" cy="671939"/>
            </a:xfrm>
            <a:custGeom>
              <a:avLst/>
              <a:gdLst>
                <a:gd name="T0" fmla="*/ 69 w 111"/>
                <a:gd name="T1" fmla="*/ 12 h 490"/>
                <a:gd name="T2" fmla="*/ 55 w 111"/>
                <a:gd name="T3" fmla="*/ 0 h 490"/>
                <a:gd name="T4" fmla="*/ 42 w 111"/>
                <a:gd name="T5" fmla="*/ 12 h 490"/>
                <a:gd name="T6" fmla="*/ 0 w 111"/>
                <a:gd name="T7" fmla="*/ 431 h 490"/>
                <a:gd name="T8" fmla="*/ 55 w 111"/>
                <a:gd name="T9" fmla="*/ 490 h 490"/>
                <a:gd name="T10" fmla="*/ 111 w 111"/>
                <a:gd name="T11" fmla="*/ 431 h 490"/>
                <a:gd name="T12" fmla="*/ 69 w 111"/>
                <a:gd name="T13" fmla="*/ 1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90">
                  <a:moveTo>
                    <a:pt x="69" y="12"/>
                  </a:moveTo>
                  <a:lnTo>
                    <a:pt x="55" y="0"/>
                  </a:lnTo>
                  <a:lnTo>
                    <a:pt x="42" y="12"/>
                  </a:lnTo>
                  <a:lnTo>
                    <a:pt x="0" y="431"/>
                  </a:lnTo>
                  <a:lnTo>
                    <a:pt x="55" y="490"/>
                  </a:lnTo>
                  <a:lnTo>
                    <a:pt x="111" y="431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E5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2FAD5686-8AFF-EABE-5CE1-6FBFED4705DD}"/>
              </a:ext>
            </a:extLst>
          </p:cNvPr>
          <p:cNvSpPr/>
          <p:nvPr/>
        </p:nvSpPr>
        <p:spPr>
          <a:xfrm>
            <a:off x="843280" y="1330960"/>
            <a:ext cx="1606098" cy="642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D5C9E-1280-524F-7E6A-8E5E477F1762}"/>
              </a:ext>
            </a:extLst>
          </p:cNvPr>
          <p:cNvSpPr txBox="1"/>
          <p:nvPr/>
        </p:nvSpPr>
        <p:spPr>
          <a:xfrm>
            <a:off x="1009120" y="1461639"/>
            <a:ext cx="1223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VISION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0D0963-4537-9602-BA0B-965F483B7A29}"/>
              </a:ext>
            </a:extLst>
          </p:cNvPr>
          <p:cNvSpPr txBox="1"/>
          <p:nvPr/>
        </p:nvSpPr>
        <p:spPr>
          <a:xfrm>
            <a:off x="3211437" y="1242536"/>
            <a:ext cx="8616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rebuchet MS" panose="020B0603020202020204" pitchFamily="34" charset="0"/>
              </a:rPr>
              <a:t>To position Gujarat as a leading destination for high-value Global Capability </a:t>
            </a:r>
            <a:r>
              <a:rPr lang="en-IN" sz="1600" dirty="0" err="1">
                <a:latin typeface="Trebuchet MS" panose="020B0603020202020204" pitchFamily="34" charset="0"/>
              </a:rPr>
              <a:t>Centers</a:t>
            </a:r>
            <a:r>
              <a:rPr lang="en-IN" sz="1600" dirty="0">
                <a:latin typeface="Trebuchet MS" panose="020B0603020202020204" pitchFamily="34" charset="0"/>
              </a:rPr>
              <a:t> by fostering innovation and enabling a world-class ecosystem that promotes sustainable growth, employment generation, and global competitiveness.</a:t>
            </a:r>
          </a:p>
        </p:txBody>
      </p:sp>
      <p:sp>
        <p:nvSpPr>
          <p:cNvPr id="77" name="Half Frame 76">
            <a:extLst>
              <a:ext uri="{FF2B5EF4-FFF2-40B4-BE49-F238E27FC236}">
                <a16:creationId xmlns:a16="http://schemas.microsoft.com/office/drawing/2014/main" id="{D917850A-F174-73BE-08A2-A444015850EC}"/>
              </a:ext>
            </a:extLst>
          </p:cNvPr>
          <p:cNvSpPr/>
          <p:nvPr/>
        </p:nvSpPr>
        <p:spPr>
          <a:xfrm>
            <a:off x="3029375" y="1135518"/>
            <a:ext cx="637540" cy="637540"/>
          </a:xfrm>
          <a:prstGeom prst="halfFrame">
            <a:avLst>
              <a:gd name="adj1" fmla="val 12862"/>
              <a:gd name="adj2" fmla="val 14258"/>
            </a:avLst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8" name="Half Frame 77">
            <a:extLst>
              <a:ext uri="{FF2B5EF4-FFF2-40B4-BE49-F238E27FC236}">
                <a16:creationId xmlns:a16="http://schemas.microsoft.com/office/drawing/2014/main" id="{0BE88CA8-5EE8-9AFA-D1D7-1DFB6CBF0ED1}"/>
              </a:ext>
            </a:extLst>
          </p:cNvPr>
          <p:cNvSpPr/>
          <p:nvPr/>
        </p:nvSpPr>
        <p:spPr>
          <a:xfrm rot="10800000">
            <a:off x="10815161" y="1503764"/>
            <a:ext cx="637540" cy="637540"/>
          </a:xfrm>
          <a:prstGeom prst="halfFrame">
            <a:avLst>
              <a:gd name="adj1" fmla="val 12862"/>
              <a:gd name="adj2" fmla="val 14258"/>
            </a:avLst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7C1161-D0AD-C47B-49B7-BEFF4CE28BD8}"/>
              </a:ext>
            </a:extLst>
          </p:cNvPr>
          <p:cNvSpPr>
            <a:spLocks/>
          </p:cNvSpPr>
          <p:nvPr/>
        </p:nvSpPr>
        <p:spPr>
          <a:xfrm>
            <a:off x="2975138" y="2400107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E962BF9-383E-5F3B-61AB-A728EF8B50A4}"/>
              </a:ext>
            </a:extLst>
          </p:cNvPr>
          <p:cNvSpPr txBox="1"/>
          <p:nvPr/>
        </p:nvSpPr>
        <p:spPr>
          <a:xfrm>
            <a:off x="3057727" y="2806612"/>
            <a:ext cx="201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Establish Gujarat as a preferred GCC hub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C111D9C-D024-6315-02F3-D39A7A626161}"/>
              </a:ext>
            </a:extLst>
          </p:cNvPr>
          <p:cNvSpPr>
            <a:spLocks/>
          </p:cNvSpPr>
          <p:nvPr/>
        </p:nvSpPr>
        <p:spPr>
          <a:xfrm>
            <a:off x="7463421" y="4282767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CBC89A-6701-426B-CA51-8259D653E154}"/>
              </a:ext>
            </a:extLst>
          </p:cNvPr>
          <p:cNvSpPr txBox="1"/>
          <p:nvPr/>
        </p:nvSpPr>
        <p:spPr>
          <a:xfrm>
            <a:off x="7546010" y="4721102"/>
            <a:ext cx="201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Enhance infrastructure and connectivity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15EF2A8-654E-C9D9-AFE9-95186890C3FC}"/>
              </a:ext>
            </a:extLst>
          </p:cNvPr>
          <p:cNvSpPr>
            <a:spLocks/>
          </p:cNvSpPr>
          <p:nvPr/>
        </p:nvSpPr>
        <p:spPr>
          <a:xfrm>
            <a:off x="5203215" y="4282767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0C4FAF7-7983-F2CF-F895-D26BE098C6EF}"/>
              </a:ext>
            </a:extLst>
          </p:cNvPr>
          <p:cNvSpPr txBox="1"/>
          <p:nvPr/>
        </p:nvSpPr>
        <p:spPr>
          <a:xfrm>
            <a:off x="5285804" y="4721102"/>
            <a:ext cx="201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Foster innovation and digital transformation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075811A-AEB8-A286-5F50-5D8074B1CCB7}"/>
              </a:ext>
            </a:extLst>
          </p:cNvPr>
          <p:cNvSpPr>
            <a:spLocks/>
          </p:cNvSpPr>
          <p:nvPr/>
        </p:nvSpPr>
        <p:spPr>
          <a:xfrm>
            <a:off x="9747282" y="4282767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CA4117-3454-F5F8-7295-6BD6AE49C46D}"/>
              </a:ext>
            </a:extLst>
          </p:cNvPr>
          <p:cNvSpPr txBox="1"/>
          <p:nvPr/>
        </p:nvSpPr>
        <p:spPr>
          <a:xfrm>
            <a:off x="9829871" y="4721102"/>
            <a:ext cx="201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Sustain economic growth and global competitiveness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2EDC6EA-921E-88BD-3DD3-D4F250AA2486}"/>
              </a:ext>
            </a:extLst>
          </p:cNvPr>
          <p:cNvSpPr>
            <a:spLocks/>
          </p:cNvSpPr>
          <p:nvPr/>
        </p:nvSpPr>
        <p:spPr>
          <a:xfrm>
            <a:off x="2956943" y="4282767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73F0F80-2EE0-654D-FBD1-A5EB885CB1E9}"/>
              </a:ext>
            </a:extLst>
          </p:cNvPr>
          <p:cNvSpPr txBox="1"/>
          <p:nvPr/>
        </p:nvSpPr>
        <p:spPr>
          <a:xfrm>
            <a:off x="3039532" y="4721102"/>
            <a:ext cx="201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Promote high-value jobs and skill development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45E0E4B-B7E1-8595-4FF9-611131BC6B00}"/>
              </a:ext>
            </a:extLst>
          </p:cNvPr>
          <p:cNvSpPr>
            <a:spLocks/>
          </p:cNvSpPr>
          <p:nvPr/>
        </p:nvSpPr>
        <p:spPr>
          <a:xfrm>
            <a:off x="9747282" y="2430678"/>
            <a:ext cx="2139918" cy="1800000"/>
          </a:xfrm>
          <a:prstGeom prst="rect">
            <a:avLst/>
          </a:prstGeom>
          <a:solidFill>
            <a:srgbClr val="797991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108000" tIns="72000" rIns="72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b="1" kern="0" dirty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C0116DA-6FB7-610D-17A2-052AD52AAD76}"/>
              </a:ext>
            </a:extLst>
          </p:cNvPr>
          <p:cNvSpPr txBox="1"/>
          <p:nvPr/>
        </p:nvSpPr>
        <p:spPr>
          <a:xfrm>
            <a:off x="9829871" y="2869013"/>
            <a:ext cx="2015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To Align with Global value chain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BA0AE3-767D-BF20-36F3-0E5DB49D0B7A}"/>
              </a:ext>
            </a:extLst>
          </p:cNvPr>
          <p:cNvSpPr txBox="1"/>
          <p:nvPr/>
        </p:nvSpPr>
        <p:spPr>
          <a:xfrm>
            <a:off x="7100406" y="3012186"/>
            <a:ext cx="2035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OBJECTIVES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C06390A-B77F-731B-7BC2-B3A25279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69" y="2400107"/>
            <a:ext cx="1519871" cy="1685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0B68D-F0B7-2E9C-A6F0-252F24B0BC40}"/>
              </a:ext>
            </a:extLst>
          </p:cNvPr>
          <p:cNvSpPr txBox="1"/>
          <p:nvPr/>
        </p:nvSpPr>
        <p:spPr>
          <a:xfrm>
            <a:off x="2956943" y="6206804"/>
            <a:ext cx="66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Notified on 11 February, 2025. </a:t>
            </a:r>
          </a:p>
        </p:txBody>
      </p:sp>
    </p:spTree>
    <p:extLst>
      <p:ext uri="{BB962C8B-B14F-4D97-AF65-F5344CB8AC3E}">
        <p14:creationId xmlns:p14="http://schemas.microsoft.com/office/powerpoint/2010/main" val="310664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0547F-3F9F-E617-0A0B-C42CEABF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1A9D9D-D473-DBDB-9B16-BD1BAD887378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>
                <a:solidFill>
                  <a:prstClr val="white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GCC Activity Domains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E084307-3A5E-3491-BE5C-DD674408AAA4}"/>
              </a:ext>
            </a:extLst>
          </p:cNvPr>
          <p:cNvGrpSpPr/>
          <p:nvPr/>
        </p:nvGrpSpPr>
        <p:grpSpPr>
          <a:xfrm>
            <a:off x="457198" y="1310640"/>
            <a:ext cx="11262363" cy="4742073"/>
            <a:chOff x="457198" y="1310640"/>
            <a:chExt cx="11262363" cy="47420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69E85-20A9-C9CD-D493-B1D246EA73FB}"/>
                </a:ext>
              </a:extLst>
            </p:cNvPr>
            <p:cNvSpPr/>
            <p:nvPr/>
          </p:nvSpPr>
          <p:spPr>
            <a:xfrm>
              <a:off x="472439" y="1310640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9D00BD-2660-7018-6488-32A7A3F6E8E7}"/>
                </a:ext>
              </a:extLst>
            </p:cNvPr>
            <p:cNvSpPr/>
            <p:nvPr/>
          </p:nvSpPr>
          <p:spPr>
            <a:xfrm>
              <a:off x="4297679" y="1310640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A03F5B-0526-C7B1-9BFC-B1A8492C9752}"/>
                </a:ext>
              </a:extLst>
            </p:cNvPr>
            <p:cNvSpPr/>
            <p:nvPr/>
          </p:nvSpPr>
          <p:spPr>
            <a:xfrm>
              <a:off x="8138159" y="1310640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08C7E-8CD4-3092-0F4F-3537304B77C3}"/>
                </a:ext>
              </a:extLst>
            </p:cNvPr>
            <p:cNvSpPr txBox="1"/>
            <p:nvPr/>
          </p:nvSpPr>
          <p:spPr>
            <a:xfrm>
              <a:off x="472439" y="1383685"/>
              <a:ext cx="30784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Information Technology (ITeS)	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98100A-C4D1-F436-FF1C-109D3CE79516}"/>
                </a:ext>
              </a:extLst>
            </p:cNvPr>
            <p:cNvSpPr txBox="1"/>
            <p:nvPr/>
          </p:nvSpPr>
          <p:spPr>
            <a:xfrm>
              <a:off x="4615482" y="1522184"/>
              <a:ext cx="29610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Digital Transformation		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C98DA2-2970-8C76-64D6-8EE0D8726011}"/>
                </a:ext>
              </a:extLst>
            </p:cNvPr>
            <p:cNvSpPr txBox="1"/>
            <p:nvPr/>
          </p:nvSpPr>
          <p:spPr>
            <a:xfrm>
              <a:off x="8440721" y="1388839"/>
              <a:ext cx="29610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Banking, Financial Services &amp; Insurance (BFSI)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FB551-4F19-23CA-0D7F-E879836DA151}"/>
                </a:ext>
              </a:extLst>
            </p:cNvPr>
            <p:cNvSpPr/>
            <p:nvPr/>
          </p:nvSpPr>
          <p:spPr>
            <a:xfrm>
              <a:off x="472439" y="2291834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E19483-1010-51F0-3C25-552C6D0CA763}"/>
                </a:ext>
              </a:extLst>
            </p:cNvPr>
            <p:cNvSpPr/>
            <p:nvPr/>
          </p:nvSpPr>
          <p:spPr>
            <a:xfrm>
              <a:off x="4297679" y="2291834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8CD670-3F9C-90B9-5221-C14A77A61833}"/>
                </a:ext>
              </a:extLst>
            </p:cNvPr>
            <p:cNvSpPr/>
            <p:nvPr/>
          </p:nvSpPr>
          <p:spPr>
            <a:xfrm>
              <a:off x="8138159" y="2291834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4F7D33-08EA-A0DA-8BA6-C19FC7A010E2}"/>
                </a:ext>
              </a:extLst>
            </p:cNvPr>
            <p:cNvSpPr txBox="1"/>
            <p:nvPr/>
          </p:nvSpPr>
          <p:spPr>
            <a:xfrm>
              <a:off x="472439" y="2387092"/>
              <a:ext cx="30784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Telecom &amp; Networking	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99C51-F40B-877E-BA39-FB550A343B54}"/>
                </a:ext>
              </a:extLst>
            </p:cNvPr>
            <p:cNvSpPr txBox="1"/>
            <p:nvPr/>
          </p:nvSpPr>
          <p:spPr>
            <a:xfrm>
              <a:off x="4615482" y="2387092"/>
              <a:ext cx="29610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Semiconductors &amp; Electronics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8F0454-28AE-109E-1019-81432E0A2661}"/>
                </a:ext>
              </a:extLst>
            </p:cNvPr>
            <p:cNvSpPr txBox="1"/>
            <p:nvPr/>
          </p:nvSpPr>
          <p:spPr>
            <a:xfrm>
              <a:off x="8526779" y="2387092"/>
              <a:ext cx="27889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Cybersecurity &amp; Compliance Functions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AC23E8-7258-4555-35E9-1C4E73F9313F}"/>
                </a:ext>
              </a:extLst>
            </p:cNvPr>
            <p:cNvSpPr/>
            <p:nvPr/>
          </p:nvSpPr>
          <p:spPr>
            <a:xfrm>
              <a:off x="487680" y="3280618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6677A3-18E2-D0DA-F3B0-575AD4EABD44}"/>
                </a:ext>
              </a:extLst>
            </p:cNvPr>
            <p:cNvSpPr/>
            <p:nvPr/>
          </p:nvSpPr>
          <p:spPr>
            <a:xfrm>
              <a:off x="4312920" y="3280618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731746-6F18-B785-C08D-F8C5784ADC95}"/>
                </a:ext>
              </a:extLst>
            </p:cNvPr>
            <p:cNvSpPr/>
            <p:nvPr/>
          </p:nvSpPr>
          <p:spPr>
            <a:xfrm>
              <a:off x="8153400" y="3280618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5CAE29-A966-B506-D19E-5681873F7CFB}"/>
                </a:ext>
              </a:extLst>
            </p:cNvPr>
            <p:cNvSpPr txBox="1"/>
            <p:nvPr/>
          </p:nvSpPr>
          <p:spPr>
            <a:xfrm>
              <a:off x="472439" y="3362414"/>
              <a:ext cx="30784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Data, AI &amp; Analytics Functions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9E0A68-371A-F2FD-83B1-AFA1972308E8}"/>
                </a:ext>
              </a:extLst>
            </p:cNvPr>
            <p:cNvSpPr txBox="1"/>
            <p:nvPr/>
          </p:nvSpPr>
          <p:spPr>
            <a:xfrm>
              <a:off x="4615482" y="3362414"/>
              <a:ext cx="29610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Automotive &amp; Mobility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5644B6-1512-96DD-7BB1-ABCE39C05EAB}"/>
                </a:ext>
              </a:extLst>
            </p:cNvPr>
            <p:cNvSpPr txBox="1"/>
            <p:nvPr/>
          </p:nvSpPr>
          <p:spPr>
            <a:xfrm>
              <a:off x="8526779" y="3362414"/>
              <a:ext cx="27889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Legal, Consulting and  Professional Services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A7CBD94-E913-DAAD-9DE1-5C328DC994A1}"/>
                </a:ext>
              </a:extLst>
            </p:cNvPr>
            <p:cNvSpPr/>
            <p:nvPr/>
          </p:nvSpPr>
          <p:spPr>
            <a:xfrm>
              <a:off x="487680" y="4269402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32557A9-88CA-64A0-238C-EFAFB04767C1}"/>
                </a:ext>
              </a:extLst>
            </p:cNvPr>
            <p:cNvSpPr/>
            <p:nvPr/>
          </p:nvSpPr>
          <p:spPr>
            <a:xfrm>
              <a:off x="4312920" y="4269402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4B2ECE2-0076-84FD-CD1C-049E86E81911}"/>
                </a:ext>
              </a:extLst>
            </p:cNvPr>
            <p:cNvSpPr/>
            <p:nvPr/>
          </p:nvSpPr>
          <p:spPr>
            <a:xfrm>
              <a:off x="8153400" y="4269402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E7DA489-2BA9-142E-A0C8-0F4129EB7186}"/>
                </a:ext>
              </a:extLst>
            </p:cNvPr>
            <p:cNvSpPr txBox="1"/>
            <p:nvPr/>
          </p:nvSpPr>
          <p:spPr>
            <a:xfrm>
              <a:off x="472439" y="4325109"/>
              <a:ext cx="30784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Industrial Engineering &amp; Manufacturing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75C5558-CE3A-5F83-677E-49DA0E4962DB}"/>
                </a:ext>
              </a:extLst>
            </p:cNvPr>
            <p:cNvSpPr txBox="1"/>
            <p:nvPr/>
          </p:nvSpPr>
          <p:spPr>
            <a:xfrm>
              <a:off x="4615482" y="4325109"/>
              <a:ext cx="29610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Retail and eCommerce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CED8E69-9945-7F8B-B94B-54B5DED38B1B}"/>
                </a:ext>
              </a:extLst>
            </p:cNvPr>
            <p:cNvSpPr txBox="1"/>
            <p:nvPr/>
          </p:nvSpPr>
          <p:spPr>
            <a:xfrm>
              <a:off x="8526779" y="4325109"/>
              <a:ext cx="27889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FMCG &amp; Consumer Products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1FC3BAE-1B91-995B-A966-1BA3A119A1C3}"/>
                </a:ext>
              </a:extLst>
            </p:cNvPr>
            <p:cNvSpPr/>
            <p:nvPr/>
          </p:nvSpPr>
          <p:spPr>
            <a:xfrm>
              <a:off x="457198" y="5204013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393CD79-AE48-B051-4936-01BA9D4C9EC1}"/>
                </a:ext>
              </a:extLst>
            </p:cNvPr>
            <p:cNvSpPr/>
            <p:nvPr/>
          </p:nvSpPr>
          <p:spPr>
            <a:xfrm>
              <a:off x="8138158" y="5275473"/>
              <a:ext cx="3566161" cy="777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85A72B6-0F8C-E461-1D8D-7BCEBE5358D8}"/>
                </a:ext>
              </a:extLst>
            </p:cNvPr>
            <p:cNvSpPr txBox="1"/>
            <p:nvPr/>
          </p:nvSpPr>
          <p:spPr>
            <a:xfrm>
              <a:off x="472439" y="5386664"/>
              <a:ext cx="32969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Fintech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9611155-0462-4CB5-D293-09F93D971D0A}"/>
                </a:ext>
              </a:extLst>
            </p:cNvPr>
            <p:cNvSpPr txBox="1"/>
            <p:nvPr/>
          </p:nvSpPr>
          <p:spPr>
            <a:xfrm>
              <a:off x="8440721" y="5315419"/>
              <a:ext cx="31711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rebuchet MS" panose="020B0603020202020204" pitchFamily="34" charset="0"/>
                </a:rPr>
                <a:t>Pharmaceuticals &amp; Life Sciences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95D78DF-490A-3EFB-1527-7AEC5AADD922}"/>
              </a:ext>
            </a:extLst>
          </p:cNvPr>
          <p:cNvSpPr/>
          <p:nvPr/>
        </p:nvSpPr>
        <p:spPr>
          <a:xfrm>
            <a:off x="4312920" y="5245054"/>
            <a:ext cx="3566161" cy="777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DF71F1-821E-BCA9-A134-320506D9C769}"/>
              </a:ext>
            </a:extLst>
          </p:cNvPr>
          <p:cNvSpPr txBox="1"/>
          <p:nvPr/>
        </p:nvSpPr>
        <p:spPr>
          <a:xfrm>
            <a:off x="4615482" y="5422315"/>
            <a:ext cx="3171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rebuchet MS" panose="020B0603020202020204" pitchFamily="34" charset="0"/>
              </a:rPr>
              <a:t>Aerospace &amp; </a:t>
            </a:r>
            <a:r>
              <a:rPr lang="en-IN" dirty="0" err="1">
                <a:latin typeface="Trebuchet MS" panose="020B0603020202020204" pitchFamily="34" charset="0"/>
              </a:rPr>
              <a:t>Defense</a:t>
            </a:r>
            <a:endParaRPr lang="en-IN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7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3ED3C-EC79-6A07-32AF-BEAD49DB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D163773E-7A8A-DCB7-2E28-82761FF79584}"/>
              </a:ext>
            </a:extLst>
          </p:cNvPr>
          <p:cNvSpPr/>
          <p:nvPr/>
        </p:nvSpPr>
        <p:spPr>
          <a:xfrm>
            <a:off x="7010400" y="1956485"/>
            <a:ext cx="4297680" cy="386519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AA665-3D7B-ED96-55E5-E3E20DAD5BCB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CAPEX Support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1DE02C-8E67-6BB9-88CF-43762147D9CC}"/>
              </a:ext>
            </a:extLst>
          </p:cNvPr>
          <p:cNvGrpSpPr/>
          <p:nvPr/>
        </p:nvGrpSpPr>
        <p:grpSpPr>
          <a:xfrm>
            <a:off x="679119" y="1138868"/>
            <a:ext cx="5071440" cy="4953404"/>
            <a:chOff x="791133" y="1880103"/>
            <a:chExt cx="5071440" cy="46847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0199E6-29E5-5185-3EF2-A50317E8FEA6}"/>
                </a:ext>
              </a:extLst>
            </p:cNvPr>
            <p:cNvSpPr/>
            <p:nvPr/>
          </p:nvSpPr>
          <p:spPr>
            <a:xfrm>
              <a:off x="791133" y="1880103"/>
              <a:ext cx="5033169" cy="1446212"/>
            </a:xfrm>
            <a:prstGeom prst="rect">
              <a:avLst/>
            </a:prstGeom>
            <a:solidFill>
              <a:srgbClr val="797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C5E7DC-EA4B-E7F3-EEF7-8044B9D6BF88}"/>
                </a:ext>
              </a:extLst>
            </p:cNvPr>
            <p:cNvSpPr/>
            <p:nvPr/>
          </p:nvSpPr>
          <p:spPr>
            <a:xfrm>
              <a:off x="791133" y="3326315"/>
              <a:ext cx="5033169" cy="3238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F2B7708-DF10-7AD0-9A93-80DA476A07AC}"/>
                </a:ext>
              </a:extLst>
            </p:cNvPr>
            <p:cNvSpPr txBox="1">
              <a:spLocks/>
            </p:cNvSpPr>
            <p:nvPr/>
          </p:nvSpPr>
          <p:spPr>
            <a:xfrm>
              <a:off x="976832" y="2073671"/>
              <a:ext cx="4885741" cy="1147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CAPEX support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@ 20% for Non-IT infrastructure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@30% for IT infrastructure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DF2CCD-790D-C44F-0D1F-50AC66EDA3C3}"/>
                </a:ext>
              </a:extLst>
            </p:cNvPr>
            <p:cNvSpPr/>
            <p:nvPr/>
          </p:nvSpPr>
          <p:spPr>
            <a:xfrm>
              <a:off x="791133" y="6484003"/>
              <a:ext cx="5033169" cy="808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2864C8E3-FBDC-BA77-8D4B-0229D94D5DF3}"/>
                </a:ext>
              </a:extLst>
            </p:cNvPr>
            <p:cNvSpPr txBox="1"/>
            <p:nvPr/>
          </p:nvSpPr>
          <p:spPr>
            <a:xfrm>
              <a:off x="976833" y="3696230"/>
              <a:ext cx="4381088" cy="24814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Up to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INR 50 Cr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for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Category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 units with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GFCI &lt; INR 250 Cr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.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cs typeface="Calibri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Up to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INR 200 Cr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for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Category II-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Mega Projects with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GFCI &gt;= INR 250 Cr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E0A513-560F-8AE7-A426-D752713E4E50}"/>
              </a:ext>
            </a:extLst>
          </p:cNvPr>
          <p:cNvGrpSpPr/>
          <p:nvPr/>
        </p:nvGrpSpPr>
        <p:grpSpPr>
          <a:xfrm>
            <a:off x="4706881" y="5128946"/>
            <a:ext cx="906531" cy="831974"/>
            <a:chOff x="1555750" y="3956050"/>
            <a:chExt cx="2065338" cy="1895475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1F8D9503-C12E-C87D-3554-0BA4BBD4E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5422900"/>
              <a:ext cx="1874838" cy="428625"/>
            </a:xfrm>
            <a:prstGeom prst="ellipse">
              <a:avLst/>
            </a:prstGeom>
            <a:solidFill>
              <a:srgbClr val="CF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6123B842-6A58-2D7E-38C5-58A03332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863" y="4137025"/>
              <a:ext cx="309563" cy="309563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D401537-DB78-52B5-F575-670FE056A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9800" y="4146550"/>
              <a:ext cx="293688" cy="292100"/>
            </a:xfrm>
            <a:custGeom>
              <a:avLst/>
              <a:gdLst>
                <a:gd name="T0" fmla="*/ 218 w 436"/>
                <a:gd name="T1" fmla="*/ 0 h 436"/>
                <a:gd name="T2" fmla="*/ 0 w 436"/>
                <a:gd name="T3" fmla="*/ 218 h 436"/>
                <a:gd name="T4" fmla="*/ 218 w 436"/>
                <a:gd name="T5" fmla="*/ 436 h 436"/>
                <a:gd name="T6" fmla="*/ 436 w 436"/>
                <a:gd name="T7" fmla="*/ 218 h 436"/>
                <a:gd name="T8" fmla="*/ 218 w 436"/>
                <a:gd name="T9" fmla="*/ 0 h 436"/>
                <a:gd name="T10" fmla="*/ 218 w 436"/>
                <a:gd name="T11" fmla="*/ 428 h 436"/>
                <a:gd name="T12" fmla="*/ 7 w 436"/>
                <a:gd name="T13" fmla="*/ 218 h 436"/>
                <a:gd name="T14" fmla="*/ 218 w 436"/>
                <a:gd name="T15" fmla="*/ 8 h 436"/>
                <a:gd name="T16" fmla="*/ 428 w 436"/>
                <a:gd name="T17" fmla="*/ 218 h 436"/>
                <a:gd name="T18" fmla="*/ 218 w 436"/>
                <a:gd name="T19" fmla="*/ 42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6">
                  <a:moveTo>
                    <a:pt x="218" y="0"/>
                  </a:moveTo>
                  <a:cubicBezTo>
                    <a:pt x="97" y="0"/>
                    <a:pt x="0" y="97"/>
                    <a:pt x="0" y="218"/>
                  </a:cubicBezTo>
                  <a:cubicBezTo>
                    <a:pt x="0" y="339"/>
                    <a:pt x="97" y="436"/>
                    <a:pt x="218" y="436"/>
                  </a:cubicBezTo>
                  <a:cubicBezTo>
                    <a:pt x="339" y="436"/>
                    <a:pt x="436" y="339"/>
                    <a:pt x="436" y="218"/>
                  </a:cubicBezTo>
                  <a:cubicBezTo>
                    <a:pt x="436" y="97"/>
                    <a:pt x="339" y="0"/>
                    <a:pt x="218" y="0"/>
                  </a:cubicBezTo>
                  <a:moveTo>
                    <a:pt x="218" y="428"/>
                  </a:moveTo>
                  <a:cubicBezTo>
                    <a:pt x="102" y="428"/>
                    <a:pt x="7" y="334"/>
                    <a:pt x="7" y="218"/>
                  </a:cubicBezTo>
                  <a:cubicBezTo>
                    <a:pt x="7" y="102"/>
                    <a:pt x="102" y="8"/>
                    <a:pt x="218" y="8"/>
                  </a:cubicBezTo>
                  <a:cubicBezTo>
                    <a:pt x="334" y="8"/>
                    <a:pt x="428" y="102"/>
                    <a:pt x="428" y="218"/>
                  </a:cubicBezTo>
                  <a:cubicBezTo>
                    <a:pt x="428" y="334"/>
                    <a:pt x="334" y="428"/>
                    <a:pt x="218" y="428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ADEADA7D-A844-1892-BE4B-838FD0704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7438" y="4445000"/>
              <a:ext cx="30163" cy="1588"/>
            </a:xfrm>
            <a:custGeom>
              <a:avLst/>
              <a:gdLst>
                <a:gd name="T0" fmla="*/ 1 w 46"/>
                <a:gd name="T1" fmla="*/ 4 h 4"/>
                <a:gd name="T2" fmla="*/ 1 w 46"/>
                <a:gd name="T3" fmla="*/ 4 h 4"/>
                <a:gd name="T4" fmla="*/ 2 w 46"/>
                <a:gd name="T5" fmla="*/ 4 h 4"/>
                <a:gd name="T6" fmla="*/ 3 w 46"/>
                <a:gd name="T7" fmla="*/ 4 h 4"/>
                <a:gd name="T8" fmla="*/ 4 w 46"/>
                <a:gd name="T9" fmla="*/ 4 h 4"/>
                <a:gd name="T10" fmla="*/ 4 w 46"/>
                <a:gd name="T11" fmla="*/ 4 h 4"/>
                <a:gd name="T12" fmla="*/ 5 w 46"/>
                <a:gd name="T13" fmla="*/ 4 h 4"/>
                <a:gd name="T14" fmla="*/ 6 w 46"/>
                <a:gd name="T15" fmla="*/ 4 h 4"/>
                <a:gd name="T16" fmla="*/ 7 w 46"/>
                <a:gd name="T17" fmla="*/ 4 h 4"/>
                <a:gd name="T18" fmla="*/ 8 w 46"/>
                <a:gd name="T19" fmla="*/ 4 h 4"/>
                <a:gd name="T20" fmla="*/ 8 w 46"/>
                <a:gd name="T21" fmla="*/ 4 h 4"/>
                <a:gd name="T22" fmla="*/ 9 w 46"/>
                <a:gd name="T23" fmla="*/ 4 h 4"/>
                <a:gd name="T24" fmla="*/ 10 w 46"/>
                <a:gd name="T25" fmla="*/ 4 h 4"/>
                <a:gd name="T26" fmla="*/ 11 w 46"/>
                <a:gd name="T27" fmla="*/ 4 h 4"/>
                <a:gd name="T28" fmla="*/ 12 w 46"/>
                <a:gd name="T29" fmla="*/ 4 h 4"/>
                <a:gd name="T30" fmla="*/ 12 w 46"/>
                <a:gd name="T31" fmla="*/ 4 h 4"/>
                <a:gd name="T32" fmla="*/ 13 w 46"/>
                <a:gd name="T33" fmla="*/ 4 h 4"/>
                <a:gd name="T34" fmla="*/ 14 w 46"/>
                <a:gd name="T35" fmla="*/ 4 h 4"/>
                <a:gd name="T36" fmla="*/ 15 w 46"/>
                <a:gd name="T37" fmla="*/ 4 h 4"/>
                <a:gd name="T38" fmla="*/ 15 w 46"/>
                <a:gd name="T39" fmla="*/ 4 h 4"/>
                <a:gd name="T40" fmla="*/ 17 w 46"/>
                <a:gd name="T41" fmla="*/ 4 h 4"/>
                <a:gd name="T42" fmla="*/ 18 w 46"/>
                <a:gd name="T43" fmla="*/ 4 h 4"/>
                <a:gd name="T44" fmla="*/ 19 w 46"/>
                <a:gd name="T45" fmla="*/ 4 h 4"/>
                <a:gd name="T46" fmla="*/ 19 w 46"/>
                <a:gd name="T47" fmla="*/ 3 h 4"/>
                <a:gd name="T48" fmla="*/ 20 w 46"/>
                <a:gd name="T49" fmla="*/ 3 h 4"/>
                <a:gd name="T50" fmla="*/ 21 w 46"/>
                <a:gd name="T51" fmla="*/ 3 h 4"/>
                <a:gd name="T52" fmla="*/ 23 w 46"/>
                <a:gd name="T53" fmla="*/ 3 h 4"/>
                <a:gd name="T54" fmla="*/ 24 w 46"/>
                <a:gd name="T55" fmla="*/ 3 h 4"/>
                <a:gd name="T56" fmla="*/ 25 w 46"/>
                <a:gd name="T57" fmla="*/ 3 h 4"/>
                <a:gd name="T58" fmla="*/ 25 w 46"/>
                <a:gd name="T59" fmla="*/ 3 h 4"/>
                <a:gd name="T60" fmla="*/ 26 w 46"/>
                <a:gd name="T61" fmla="*/ 3 h 4"/>
                <a:gd name="T62" fmla="*/ 28 w 46"/>
                <a:gd name="T63" fmla="*/ 3 h 4"/>
                <a:gd name="T64" fmla="*/ 29 w 46"/>
                <a:gd name="T65" fmla="*/ 3 h 4"/>
                <a:gd name="T66" fmla="*/ 29 w 46"/>
                <a:gd name="T67" fmla="*/ 2 h 4"/>
                <a:gd name="T68" fmla="*/ 30 w 46"/>
                <a:gd name="T69" fmla="*/ 2 h 4"/>
                <a:gd name="T70" fmla="*/ 31 w 46"/>
                <a:gd name="T71" fmla="*/ 2 h 4"/>
                <a:gd name="T72" fmla="*/ 31 w 46"/>
                <a:gd name="T73" fmla="*/ 2 h 4"/>
                <a:gd name="T74" fmla="*/ 33 w 46"/>
                <a:gd name="T75" fmla="*/ 2 h 4"/>
                <a:gd name="T76" fmla="*/ 34 w 46"/>
                <a:gd name="T77" fmla="*/ 2 h 4"/>
                <a:gd name="T78" fmla="*/ 35 w 46"/>
                <a:gd name="T79" fmla="*/ 2 h 4"/>
                <a:gd name="T80" fmla="*/ 35 w 46"/>
                <a:gd name="T81" fmla="*/ 2 h 4"/>
                <a:gd name="T82" fmla="*/ 36 w 46"/>
                <a:gd name="T83" fmla="*/ 2 h 4"/>
                <a:gd name="T84" fmla="*/ 37 w 46"/>
                <a:gd name="T85" fmla="*/ 1 h 4"/>
                <a:gd name="T86" fmla="*/ 37 w 46"/>
                <a:gd name="T87" fmla="*/ 1 h 4"/>
                <a:gd name="T88" fmla="*/ 38 w 46"/>
                <a:gd name="T89" fmla="*/ 1 h 4"/>
                <a:gd name="T90" fmla="*/ 39 w 46"/>
                <a:gd name="T91" fmla="*/ 1 h 4"/>
                <a:gd name="T92" fmla="*/ 40 w 46"/>
                <a:gd name="T93" fmla="*/ 1 h 4"/>
                <a:gd name="T94" fmla="*/ 40 w 46"/>
                <a:gd name="T95" fmla="*/ 1 h 4"/>
                <a:gd name="T96" fmla="*/ 41 w 46"/>
                <a:gd name="T97" fmla="*/ 1 h 4"/>
                <a:gd name="T98" fmla="*/ 42 w 46"/>
                <a:gd name="T99" fmla="*/ 1 h 4"/>
                <a:gd name="T100" fmla="*/ 42 w 46"/>
                <a:gd name="T101" fmla="*/ 0 h 4"/>
                <a:gd name="T102" fmla="*/ 44 w 46"/>
                <a:gd name="T103" fmla="*/ 0 h 4"/>
                <a:gd name="T104" fmla="*/ 44 w 46"/>
                <a:gd name="T105" fmla="*/ 0 h 4"/>
                <a:gd name="T106" fmla="*/ 45 w 46"/>
                <a:gd name="T107" fmla="*/ 0 h 4"/>
                <a:gd name="T108" fmla="*/ 46 w 46"/>
                <a:gd name="T10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1" y="4"/>
                  </a:move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4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5" y="4"/>
                  </a:move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7" y="4"/>
                  </a:moveTo>
                  <a:cubicBezTo>
                    <a:pt x="16" y="4"/>
                    <a:pt x="16" y="4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18" y="4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1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3" y="3"/>
                  </a:moveTo>
                  <a:cubicBezTo>
                    <a:pt x="22" y="3"/>
                    <a:pt x="22" y="3"/>
                    <a:pt x="21" y="3"/>
                  </a:cubicBezTo>
                  <a:cubicBezTo>
                    <a:pt x="22" y="3"/>
                    <a:pt x="22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5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6" y="3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7" y="3"/>
                    <a:pt x="27" y="3"/>
                    <a:pt x="28" y="3"/>
                  </a:cubicBezTo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moveTo>
                    <a:pt x="29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moveTo>
                    <a:pt x="29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moveTo>
                    <a:pt x="30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31" y="2"/>
                  </a:move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1" y="2"/>
                    <a:pt x="31" y="2"/>
                  </a:cubicBezTo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3" y="2"/>
                  </a:moveTo>
                  <a:cubicBezTo>
                    <a:pt x="33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moveTo>
                    <a:pt x="34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4" y="2"/>
                  </a:cubicBezTo>
                  <a:moveTo>
                    <a:pt x="34" y="2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moveTo>
                    <a:pt x="34" y="2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moveTo>
                    <a:pt x="35" y="2"/>
                  </a:move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36" y="2"/>
                  </a:move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6" y="2"/>
                    <a:pt x="36" y="2"/>
                  </a:cubicBezTo>
                  <a:moveTo>
                    <a:pt x="36" y="2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8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moveTo>
                    <a:pt x="38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moveTo>
                    <a:pt x="39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9" y="1"/>
                  </a:cubicBezTo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moveTo>
                    <a:pt x="40" y="1"/>
                  </a:move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moveTo>
                    <a:pt x="41" y="1"/>
                  </a:move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1" y="1"/>
                    <a:pt x="41" y="1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2" y="1"/>
                  </a:moveTo>
                  <a:cubicBezTo>
                    <a:pt x="42" y="1"/>
                    <a:pt x="42" y="1"/>
                    <a:pt x="41" y="1"/>
                  </a:cubicBezTo>
                  <a:cubicBezTo>
                    <a:pt x="42" y="1"/>
                    <a:pt x="42" y="1"/>
                    <a:pt x="42" y="1"/>
                  </a:cubicBezTo>
                  <a:moveTo>
                    <a:pt x="42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0CF2360-9147-226F-6C89-52E98A24E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4375150"/>
              <a:ext cx="169863" cy="71438"/>
            </a:xfrm>
            <a:custGeom>
              <a:avLst/>
              <a:gdLst>
                <a:gd name="T0" fmla="*/ 0 w 254"/>
                <a:gd name="T1" fmla="*/ 84 h 106"/>
                <a:gd name="T2" fmla="*/ 99 w 254"/>
                <a:gd name="T3" fmla="*/ 106 h 106"/>
                <a:gd name="T4" fmla="*/ 100 w 254"/>
                <a:gd name="T5" fmla="*/ 106 h 106"/>
                <a:gd name="T6" fmla="*/ 101 w 254"/>
                <a:gd name="T7" fmla="*/ 106 h 106"/>
                <a:gd name="T8" fmla="*/ 102 w 254"/>
                <a:gd name="T9" fmla="*/ 106 h 106"/>
                <a:gd name="T10" fmla="*/ 102 w 254"/>
                <a:gd name="T11" fmla="*/ 106 h 106"/>
                <a:gd name="T12" fmla="*/ 103 w 254"/>
                <a:gd name="T13" fmla="*/ 106 h 106"/>
                <a:gd name="T14" fmla="*/ 104 w 254"/>
                <a:gd name="T15" fmla="*/ 106 h 106"/>
                <a:gd name="T16" fmla="*/ 105 w 254"/>
                <a:gd name="T17" fmla="*/ 106 h 106"/>
                <a:gd name="T18" fmla="*/ 106 w 254"/>
                <a:gd name="T19" fmla="*/ 106 h 106"/>
                <a:gd name="T20" fmla="*/ 106 w 254"/>
                <a:gd name="T21" fmla="*/ 106 h 106"/>
                <a:gd name="T22" fmla="*/ 107 w 254"/>
                <a:gd name="T23" fmla="*/ 106 h 106"/>
                <a:gd name="T24" fmla="*/ 108 w 254"/>
                <a:gd name="T25" fmla="*/ 106 h 106"/>
                <a:gd name="T26" fmla="*/ 109 w 254"/>
                <a:gd name="T27" fmla="*/ 106 h 106"/>
                <a:gd name="T28" fmla="*/ 109 w 254"/>
                <a:gd name="T29" fmla="*/ 106 h 106"/>
                <a:gd name="T30" fmla="*/ 111 w 254"/>
                <a:gd name="T31" fmla="*/ 106 h 106"/>
                <a:gd name="T32" fmla="*/ 111 w 254"/>
                <a:gd name="T33" fmla="*/ 106 h 106"/>
                <a:gd name="T34" fmla="*/ 112 w 254"/>
                <a:gd name="T35" fmla="*/ 106 h 106"/>
                <a:gd name="T36" fmla="*/ 113 w 254"/>
                <a:gd name="T37" fmla="*/ 106 h 106"/>
                <a:gd name="T38" fmla="*/ 113 w 254"/>
                <a:gd name="T39" fmla="*/ 106 h 106"/>
                <a:gd name="T40" fmla="*/ 114 w 254"/>
                <a:gd name="T41" fmla="*/ 106 h 106"/>
                <a:gd name="T42" fmla="*/ 116 w 254"/>
                <a:gd name="T43" fmla="*/ 106 h 106"/>
                <a:gd name="T44" fmla="*/ 117 w 254"/>
                <a:gd name="T45" fmla="*/ 106 h 106"/>
                <a:gd name="T46" fmla="*/ 117 w 254"/>
                <a:gd name="T47" fmla="*/ 106 h 106"/>
                <a:gd name="T48" fmla="*/ 118 w 254"/>
                <a:gd name="T49" fmla="*/ 106 h 106"/>
                <a:gd name="T50" fmla="*/ 119 w 254"/>
                <a:gd name="T51" fmla="*/ 105 h 106"/>
                <a:gd name="T52" fmla="*/ 120 w 254"/>
                <a:gd name="T53" fmla="*/ 105 h 106"/>
                <a:gd name="T54" fmla="*/ 122 w 254"/>
                <a:gd name="T55" fmla="*/ 105 h 106"/>
                <a:gd name="T56" fmla="*/ 123 w 254"/>
                <a:gd name="T57" fmla="*/ 105 h 106"/>
                <a:gd name="T58" fmla="*/ 123 w 254"/>
                <a:gd name="T59" fmla="*/ 105 h 106"/>
                <a:gd name="T60" fmla="*/ 124 w 254"/>
                <a:gd name="T61" fmla="*/ 105 h 106"/>
                <a:gd name="T62" fmla="*/ 125 w 254"/>
                <a:gd name="T63" fmla="*/ 105 h 106"/>
                <a:gd name="T64" fmla="*/ 125 w 254"/>
                <a:gd name="T65" fmla="*/ 105 h 106"/>
                <a:gd name="T66" fmla="*/ 127 w 254"/>
                <a:gd name="T67" fmla="*/ 105 h 106"/>
                <a:gd name="T68" fmla="*/ 128 w 254"/>
                <a:gd name="T69" fmla="*/ 104 h 106"/>
                <a:gd name="T70" fmla="*/ 129 w 254"/>
                <a:gd name="T71" fmla="*/ 104 h 106"/>
                <a:gd name="T72" fmla="*/ 129 w 254"/>
                <a:gd name="T73" fmla="*/ 104 h 106"/>
                <a:gd name="T74" fmla="*/ 130 w 254"/>
                <a:gd name="T75" fmla="*/ 104 h 106"/>
                <a:gd name="T76" fmla="*/ 131 w 254"/>
                <a:gd name="T77" fmla="*/ 104 h 106"/>
                <a:gd name="T78" fmla="*/ 133 w 254"/>
                <a:gd name="T79" fmla="*/ 104 h 106"/>
                <a:gd name="T80" fmla="*/ 133 w 254"/>
                <a:gd name="T81" fmla="*/ 104 h 106"/>
                <a:gd name="T82" fmla="*/ 134 w 254"/>
                <a:gd name="T83" fmla="*/ 104 h 106"/>
                <a:gd name="T84" fmla="*/ 135 w 254"/>
                <a:gd name="T85" fmla="*/ 104 h 106"/>
                <a:gd name="T86" fmla="*/ 135 w 254"/>
                <a:gd name="T87" fmla="*/ 103 h 106"/>
                <a:gd name="T88" fmla="*/ 136 w 254"/>
                <a:gd name="T89" fmla="*/ 103 h 106"/>
                <a:gd name="T90" fmla="*/ 137 w 254"/>
                <a:gd name="T91" fmla="*/ 103 h 106"/>
                <a:gd name="T92" fmla="*/ 138 w 254"/>
                <a:gd name="T93" fmla="*/ 103 h 106"/>
                <a:gd name="T94" fmla="*/ 138 w 254"/>
                <a:gd name="T95" fmla="*/ 103 h 106"/>
                <a:gd name="T96" fmla="*/ 139 w 254"/>
                <a:gd name="T97" fmla="*/ 103 h 106"/>
                <a:gd name="T98" fmla="*/ 140 w 254"/>
                <a:gd name="T99" fmla="*/ 103 h 106"/>
                <a:gd name="T100" fmla="*/ 140 w 254"/>
                <a:gd name="T101" fmla="*/ 103 h 106"/>
                <a:gd name="T102" fmla="*/ 141 w 254"/>
                <a:gd name="T103" fmla="*/ 102 h 106"/>
                <a:gd name="T104" fmla="*/ 143 w 254"/>
                <a:gd name="T105" fmla="*/ 102 h 106"/>
                <a:gd name="T106" fmla="*/ 143 w 254"/>
                <a:gd name="T107" fmla="*/ 102 h 106"/>
                <a:gd name="T108" fmla="*/ 144 w 254"/>
                <a:gd name="T109" fmla="*/ 102 h 106"/>
                <a:gd name="T110" fmla="*/ 145 w 254"/>
                <a:gd name="T111" fmla="*/ 102 h 106"/>
                <a:gd name="T112" fmla="*/ 254 w 254"/>
                <a:gd name="T113" fmla="*/ 47 h 106"/>
                <a:gd name="T114" fmla="*/ 30 w 254"/>
                <a:gd name="T115" fmla="*/ 17 h 106"/>
                <a:gd name="T116" fmla="*/ 195 w 254"/>
                <a:gd name="T1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106">
                  <a:moveTo>
                    <a:pt x="244" y="39"/>
                  </a:moveTo>
                  <a:cubicBezTo>
                    <a:pt x="206" y="73"/>
                    <a:pt x="155" y="94"/>
                    <a:pt x="99" y="94"/>
                  </a:cubicBezTo>
                  <a:cubicBezTo>
                    <a:pt x="66" y="94"/>
                    <a:pt x="34" y="87"/>
                    <a:pt x="6" y="74"/>
                  </a:cubicBezTo>
                  <a:cubicBezTo>
                    <a:pt x="4" y="77"/>
                    <a:pt x="2" y="81"/>
                    <a:pt x="0" y="84"/>
                  </a:cubicBezTo>
                  <a:cubicBezTo>
                    <a:pt x="30" y="98"/>
                    <a:pt x="64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5" y="106"/>
                    <a:pt x="115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5"/>
                  </a:cubicBezTo>
                  <a:cubicBezTo>
                    <a:pt x="118" y="105"/>
                    <a:pt x="118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1" y="105"/>
                    <a:pt x="121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6" y="105"/>
                    <a:pt x="126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8" y="105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28" y="105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103"/>
                    <a:pt x="141" y="103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86" y="93"/>
                    <a:pt x="224" y="74"/>
                    <a:pt x="254" y="47"/>
                  </a:cubicBezTo>
                  <a:cubicBezTo>
                    <a:pt x="244" y="39"/>
                    <a:pt x="244" y="39"/>
                    <a:pt x="244" y="39"/>
                  </a:cubicBezTo>
                  <a:moveTo>
                    <a:pt x="195" y="0"/>
                  </a:moveTo>
                  <a:cubicBezTo>
                    <a:pt x="169" y="21"/>
                    <a:pt x="135" y="33"/>
                    <a:pt x="99" y="33"/>
                  </a:cubicBezTo>
                  <a:cubicBezTo>
                    <a:pt x="74" y="33"/>
                    <a:pt x="51" y="27"/>
                    <a:pt x="30" y="17"/>
                  </a:cubicBezTo>
                  <a:cubicBezTo>
                    <a:pt x="25" y="35"/>
                    <a:pt x="19" y="51"/>
                    <a:pt x="10" y="67"/>
                  </a:cubicBezTo>
                  <a:cubicBezTo>
                    <a:pt x="37" y="79"/>
                    <a:pt x="67" y="86"/>
                    <a:pt x="99" y="86"/>
                  </a:cubicBezTo>
                  <a:cubicBezTo>
                    <a:pt x="152" y="86"/>
                    <a:pt x="201" y="67"/>
                    <a:pt x="238" y="34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0D0D6C5-60FE-75C9-D149-F2ED8F76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4398963"/>
              <a:ext cx="160338" cy="39688"/>
            </a:xfrm>
            <a:custGeom>
              <a:avLst/>
              <a:gdLst>
                <a:gd name="T0" fmla="*/ 232 w 238"/>
                <a:gd name="T1" fmla="*/ 0 h 60"/>
                <a:gd name="T2" fmla="*/ 93 w 238"/>
                <a:gd name="T3" fmla="*/ 52 h 60"/>
                <a:gd name="T4" fmla="*/ 4 w 238"/>
                <a:gd name="T5" fmla="*/ 33 h 60"/>
                <a:gd name="T6" fmla="*/ 0 w 238"/>
                <a:gd name="T7" fmla="*/ 40 h 60"/>
                <a:gd name="T8" fmla="*/ 93 w 238"/>
                <a:gd name="T9" fmla="*/ 60 h 60"/>
                <a:gd name="T10" fmla="*/ 238 w 238"/>
                <a:gd name="T11" fmla="*/ 5 h 60"/>
                <a:gd name="T12" fmla="*/ 232 w 23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0">
                  <a:moveTo>
                    <a:pt x="232" y="0"/>
                  </a:moveTo>
                  <a:cubicBezTo>
                    <a:pt x="195" y="33"/>
                    <a:pt x="146" y="52"/>
                    <a:pt x="93" y="52"/>
                  </a:cubicBezTo>
                  <a:cubicBezTo>
                    <a:pt x="61" y="52"/>
                    <a:pt x="31" y="45"/>
                    <a:pt x="4" y="33"/>
                  </a:cubicBezTo>
                  <a:cubicBezTo>
                    <a:pt x="3" y="35"/>
                    <a:pt x="2" y="38"/>
                    <a:pt x="0" y="40"/>
                  </a:cubicBezTo>
                  <a:cubicBezTo>
                    <a:pt x="28" y="53"/>
                    <a:pt x="60" y="60"/>
                    <a:pt x="93" y="60"/>
                  </a:cubicBezTo>
                  <a:cubicBezTo>
                    <a:pt x="149" y="60"/>
                    <a:pt x="200" y="39"/>
                    <a:pt x="238" y="5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4BDD59E7-50CF-9237-B262-A02D4B9F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4186238"/>
              <a:ext cx="211138" cy="211138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28BA58C5-8CFB-9C92-92AF-F4AEDD681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188" y="4192588"/>
              <a:ext cx="198438" cy="200025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6E9E0E9-17FB-CDE5-6653-A6F4C645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4217988"/>
              <a:ext cx="88900" cy="153988"/>
            </a:xfrm>
            <a:custGeom>
              <a:avLst/>
              <a:gdLst>
                <a:gd name="T0" fmla="*/ 53 w 131"/>
                <a:gd name="T1" fmla="*/ 197 h 229"/>
                <a:gd name="T2" fmla="*/ 0 w 131"/>
                <a:gd name="T3" fmla="*/ 184 h 229"/>
                <a:gd name="T4" fmla="*/ 0 w 131"/>
                <a:gd name="T5" fmla="*/ 143 h 229"/>
                <a:gd name="T6" fmla="*/ 32 w 131"/>
                <a:gd name="T7" fmla="*/ 155 h 229"/>
                <a:gd name="T8" fmla="*/ 62 w 131"/>
                <a:gd name="T9" fmla="*/ 160 h 229"/>
                <a:gd name="T10" fmla="*/ 78 w 131"/>
                <a:gd name="T11" fmla="*/ 157 h 229"/>
                <a:gd name="T12" fmla="*/ 82 w 131"/>
                <a:gd name="T13" fmla="*/ 149 h 229"/>
                <a:gd name="T14" fmla="*/ 79 w 131"/>
                <a:gd name="T15" fmla="*/ 142 h 229"/>
                <a:gd name="T16" fmla="*/ 67 w 131"/>
                <a:gd name="T17" fmla="*/ 135 h 229"/>
                <a:gd name="T18" fmla="*/ 45 w 131"/>
                <a:gd name="T19" fmla="*/ 127 h 229"/>
                <a:gd name="T20" fmla="*/ 19 w 131"/>
                <a:gd name="T21" fmla="*/ 113 h 229"/>
                <a:gd name="T22" fmla="*/ 5 w 131"/>
                <a:gd name="T23" fmla="*/ 97 h 229"/>
                <a:gd name="T24" fmla="*/ 0 w 131"/>
                <a:gd name="T25" fmla="*/ 74 h 229"/>
                <a:gd name="T26" fmla="*/ 13 w 131"/>
                <a:gd name="T27" fmla="*/ 42 h 229"/>
                <a:gd name="T28" fmla="*/ 53 w 131"/>
                <a:gd name="T29" fmla="*/ 28 h 229"/>
                <a:gd name="T30" fmla="*/ 53 w 131"/>
                <a:gd name="T31" fmla="*/ 0 h 229"/>
                <a:gd name="T32" fmla="*/ 79 w 131"/>
                <a:gd name="T33" fmla="*/ 0 h 229"/>
                <a:gd name="T34" fmla="*/ 79 w 131"/>
                <a:gd name="T35" fmla="*/ 27 h 229"/>
                <a:gd name="T36" fmla="*/ 129 w 131"/>
                <a:gd name="T37" fmla="*/ 40 h 229"/>
                <a:gd name="T38" fmla="*/ 115 w 131"/>
                <a:gd name="T39" fmla="*/ 75 h 229"/>
                <a:gd name="T40" fmla="*/ 67 w 131"/>
                <a:gd name="T41" fmla="*/ 64 h 229"/>
                <a:gd name="T42" fmla="*/ 53 w 131"/>
                <a:gd name="T43" fmla="*/ 66 h 229"/>
                <a:gd name="T44" fmla="*/ 49 w 131"/>
                <a:gd name="T45" fmla="*/ 73 h 229"/>
                <a:gd name="T46" fmla="*/ 52 w 131"/>
                <a:gd name="T47" fmla="*/ 80 h 229"/>
                <a:gd name="T48" fmla="*/ 62 w 131"/>
                <a:gd name="T49" fmla="*/ 86 h 229"/>
                <a:gd name="T50" fmla="*/ 82 w 131"/>
                <a:gd name="T51" fmla="*/ 94 h 229"/>
                <a:gd name="T52" fmla="*/ 120 w 131"/>
                <a:gd name="T53" fmla="*/ 115 h 229"/>
                <a:gd name="T54" fmla="*/ 131 w 131"/>
                <a:gd name="T55" fmla="*/ 145 h 229"/>
                <a:gd name="T56" fmla="*/ 118 w 131"/>
                <a:gd name="T57" fmla="*/ 180 h 229"/>
                <a:gd name="T58" fmla="*/ 79 w 131"/>
                <a:gd name="T59" fmla="*/ 196 h 229"/>
                <a:gd name="T60" fmla="*/ 79 w 131"/>
                <a:gd name="T61" fmla="*/ 229 h 229"/>
                <a:gd name="T62" fmla="*/ 53 w 131"/>
                <a:gd name="T63" fmla="*/ 229 h 229"/>
                <a:gd name="T64" fmla="*/ 53 w 131"/>
                <a:gd name="T65" fmla="*/ 1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229">
                  <a:moveTo>
                    <a:pt x="53" y="197"/>
                  </a:moveTo>
                  <a:cubicBezTo>
                    <a:pt x="35" y="196"/>
                    <a:pt x="17" y="192"/>
                    <a:pt x="0" y="18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" y="148"/>
                    <a:pt x="21" y="152"/>
                    <a:pt x="32" y="155"/>
                  </a:cubicBezTo>
                  <a:cubicBezTo>
                    <a:pt x="43" y="158"/>
                    <a:pt x="53" y="160"/>
                    <a:pt x="62" y="160"/>
                  </a:cubicBezTo>
                  <a:cubicBezTo>
                    <a:pt x="69" y="160"/>
                    <a:pt x="74" y="159"/>
                    <a:pt x="78" y="157"/>
                  </a:cubicBezTo>
                  <a:cubicBezTo>
                    <a:pt x="81" y="156"/>
                    <a:pt x="82" y="153"/>
                    <a:pt x="82" y="149"/>
                  </a:cubicBezTo>
                  <a:cubicBezTo>
                    <a:pt x="82" y="146"/>
                    <a:pt x="81" y="144"/>
                    <a:pt x="79" y="142"/>
                  </a:cubicBezTo>
                  <a:cubicBezTo>
                    <a:pt x="77" y="140"/>
                    <a:pt x="73" y="138"/>
                    <a:pt x="67" y="135"/>
                  </a:cubicBezTo>
                  <a:cubicBezTo>
                    <a:pt x="61" y="133"/>
                    <a:pt x="54" y="130"/>
                    <a:pt x="45" y="127"/>
                  </a:cubicBezTo>
                  <a:cubicBezTo>
                    <a:pt x="34" y="123"/>
                    <a:pt x="25" y="118"/>
                    <a:pt x="19" y="113"/>
                  </a:cubicBezTo>
                  <a:cubicBezTo>
                    <a:pt x="12" y="109"/>
                    <a:pt x="8" y="103"/>
                    <a:pt x="5" y="97"/>
                  </a:cubicBezTo>
                  <a:cubicBezTo>
                    <a:pt x="2" y="91"/>
                    <a:pt x="0" y="83"/>
                    <a:pt x="0" y="74"/>
                  </a:cubicBezTo>
                  <a:cubicBezTo>
                    <a:pt x="0" y="61"/>
                    <a:pt x="5" y="50"/>
                    <a:pt x="13" y="42"/>
                  </a:cubicBezTo>
                  <a:cubicBezTo>
                    <a:pt x="22" y="34"/>
                    <a:pt x="36" y="30"/>
                    <a:pt x="53" y="2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96" y="28"/>
                    <a:pt x="113" y="32"/>
                    <a:pt x="129" y="40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97" y="68"/>
                    <a:pt x="81" y="64"/>
                    <a:pt x="67" y="64"/>
                  </a:cubicBezTo>
                  <a:cubicBezTo>
                    <a:pt x="61" y="64"/>
                    <a:pt x="56" y="64"/>
                    <a:pt x="53" y="66"/>
                  </a:cubicBezTo>
                  <a:cubicBezTo>
                    <a:pt x="51" y="68"/>
                    <a:pt x="49" y="70"/>
                    <a:pt x="49" y="73"/>
                  </a:cubicBezTo>
                  <a:cubicBezTo>
                    <a:pt x="49" y="76"/>
                    <a:pt x="50" y="78"/>
                    <a:pt x="52" y="80"/>
                  </a:cubicBezTo>
                  <a:cubicBezTo>
                    <a:pt x="54" y="82"/>
                    <a:pt x="57" y="84"/>
                    <a:pt x="62" y="86"/>
                  </a:cubicBezTo>
                  <a:cubicBezTo>
                    <a:pt x="67" y="88"/>
                    <a:pt x="74" y="91"/>
                    <a:pt x="82" y="94"/>
                  </a:cubicBezTo>
                  <a:cubicBezTo>
                    <a:pt x="100" y="100"/>
                    <a:pt x="112" y="107"/>
                    <a:pt x="120" y="115"/>
                  </a:cubicBezTo>
                  <a:cubicBezTo>
                    <a:pt x="128" y="123"/>
                    <a:pt x="131" y="133"/>
                    <a:pt x="131" y="145"/>
                  </a:cubicBezTo>
                  <a:cubicBezTo>
                    <a:pt x="131" y="159"/>
                    <a:pt x="127" y="171"/>
                    <a:pt x="118" y="180"/>
                  </a:cubicBezTo>
                  <a:cubicBezTo>
                    <a:pt x="109" y="188"/>
                    <a:pt x="96" y="194"/>
                    <a:pt x="79" y="196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53" y="229"/>
                    <a:pt x="53" y="229"/>
                    <a:pt x="53" y="229"/>
                  </a:cubicBezTo>
                  <a:lnTo>
                    <a:pt x="53" y="197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F833466B-425F-5CAB-2BDF-DFDA1C541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600" y="4192588"/>
              <a:ext cx="309563" cy="311150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7D86FD2-78B2-0237-7522-7DF32C09E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538" y="4200525"/>
              <a:ext cx="292100" cy="295275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8 h 437"/>
                <a:gd name="T4" fmla="*/ 218 w 436"/>
                <a:gd name="T5" fmla="*/ 437 h 437"/>
                <a:gd name="T6" fmla="*/ 436 w 436"/>
                <a:gd name="T7" fmla="*/ 218 h 437"/>
                <a:gd name="T8" fmla="*/ 218 w 436"/>
                <a:gd name="T9" fmla="*/ 0 h 437"/>
                <a:gd name="T10" fmla="*/ 218 w 436"/>
                <a:gd name="T11" fmla="*/ 429 h 437"/>
                <a:gd name="T12" fmla="*/ 8 w 436"/>
                <a:gd name="T13" fmla="*/ 218 h 437"/>
                <a:gd name="T14" fmla="*/ 218 w 436"/>
                <a:gd name="T15" fmla="*/ 8 h 437"/>
                <a:gd name="T16" fmla="*/ 428 w 436"/>
                <a:gd name="T17" fmla="*/ 218 h 437"/>
                <a:gd name="T18" fmla="*/ 218 w 436"/>
                <a:gd name="T19" fmla="*/ 42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8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9" y="437"/>
                    <a:pt x="436" y="339"/>
                    <a:pt x="436" y="218"/>
                  </a:cubicBezTo>
                  <a:cubicBezTo>
                    <a:pt x="436" y="98"/>
                    <a:pt x="339" y="0"/>
                    <a:pt x="218" y="0"/>
                  </a:cubicBezTo>
                  <a:moveTo>
                    <a:pt x="218" y="429"/>
                  </a:moveTo>
                  <a:cubicBezTo>
                    <a:pt x="102" y="429"/>
                    <a:pt x="8" y="335"/>
                    <a:pt x="8" y="218"/>
                  </a:cubicBezTo>
                  <a:cubicBezTo>
                    <a:pt x="8" y="102"/>
                    <a:pt x="102" y="8"/>
                    <a:pt x="218" y="8"/>
                  </a:cubicBezTo>
                  <a:cubicBezTo>
                    <a:pt x="334" y="8"/>
                    <a:pt x="428" y="102"/>
                    <a:pt x="428" y="218"/>
                  </a:cubicBezTo>
                  <a:cubicBezTo>
                    <a:pt x="428" y="335"/>
                    <a:pt x="334" y="429"/>
                    <a:pt x="218" y="429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CA84CA64-0347-BC0E-BF3F-F0C0F453D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4343400"/>
              <a:ext cx="180975" cy="160338"/>
            </a:xfrm>
            <a:custGeom>
              <a:avLst/>
              <a:gdLst>
                <a:gd name="T0" fmla="*/ 231 w 270"/>
                <a:gd name="T1" fmla="*/ 237 h 237"/>
                <a:gd name="T2" fmla="*/ 231 w 270"/>
                <a:gd name="T3" fmla="*/ 237 h 237"/>
                <a:gd name="T4" fmla="*/ 232 w 270"/>
                <a:gd name="T5" fmla="*/ 237 h 237"/>
                <a:gd name="T6" fmla="*/ 233 w 270"/>
                <a:gd name="T7" fmla="*/ 237 h 237"/>
                <a:gd name="T8" fmla="*/ 234 w 270"/>
                <a:gd name="T9" fmla="*/ 237 h 237"/>
                <a:gd name="T10" fmla="*/ 234 w 270"/>
                <a:gd name="T11" fmla="*/ 237 h 237"/>
                <a:gd name="T12" fmla="*/ 235 w 270"/>
                <a:gd name="T13" fmla="*/ 237 h 237"/>
                <a:gd name="T14" fmla="*/ 236 w 270"/>
                <a:gd name="T15" fmla="*/ 237 h 237"/>
                <a:gd name="T16" fmla="*/ 237 w 270"/>
                <a:gd name="T17" fmla="*/ 237 h 237"/>
                <a:gd name="T18" fmla="*/ 238 w 270"/>
                <a:gd name="T19" fmla="*/ 237 h 237"/>
                <a:gd name="T20" fmla="*/ 238 w 270"/>
                <a:gd name="T21" fmla="*/ 237 h 237"/>
                <a:gd name="T22" fmla="*/ 239 w 270"/>
                <a:gd name="T23" fmla="*/ 237 h 237"/>
                <a:gd name="T24" fmla="*/ 240 w 270"/>
                <a:gd name="T25" fmla="*/ 237 h 237"/>
                <a:gd name="T26" fmla="*/ 241 w 270"/>
                <a:gd name="T27" fmla="*/ 237 h 237"/>
                <a:gd name="T28" fmla="*/ 242 w 270"/>
                <a:gd name="T29" fmla="*/ 236 h 237"/>
                <a:gd name="T30" fmla="*/ 243 w 270"/>
                <a:gd name="T31" fmla="*/ 236 h 237"/>
                <a:gd name="T32" fmla="*/ 243 w 270"/>
                <a:gd name="T33" fmla="*/ 236 h 237"/>
                <a:gd name="T34" fmla="*/ 244 w 270"/>
                <a:gd name="T35" fmla="*/ 236 h 237"/>
                <a:gd name="T36" fmla="*/ 245 w 270"/>
                <a:gd name="T37" fmla="*/ 236 h 237"/>
                <a:gd name="T38" fmla="*/ 245 w 270"/>
                <a:gd name="T39" fmla="*/ 236 h 237"/>
                <a:gd name="T40" fmla="*/ 246 w 270"/>
                <a:gd name="T41" fmla="*/ 236 h 237"/>
                <a:gd name="T42" fmla="*/ 247 w 270"/>
                <a:gd name="T43" fmla="*/ 236 h 237"/>
                <a:gd name="T44" fmla="*/ 248 w 270"/>
                <a:gd name="T45" fmla="*/ 236 h 237"/>
                <a:gd name="T46" fmla="*/ 249 w 270"/>
                <a:gd name="T47" fmla="*/ 236 h 237"/>
                <a:gd name="T48" fmla="*/ 249 w 270"/>
                <a:gd name="T49" fmla="*/ 236 h 237"/>
                <a:gd name="T50" fmla="*/ 250 w 270"/>
                <a:gd name="T51" fmla="*/ 236 h 237"/>
                <a:gd name="T52" fmla="*/ 251 w 270"/>
                <a:gd name="T53" fmla="*/ 236 h 237"/>
                <a:gd name="T54" fmla="*/ 252 w 270"/>
                <a:gd name="T55" fmla="*/ 236 h 237"/>
                <a:gd name="T56" fmla="*/ 253 w 270"/>
                <a:gd name="T57" fmla="*/ 236 h 237"/>
                <a:gd name="T58" fmla="*/ 253 w 270"/>
                <a:gd name="T59" fmla="*/ 236 h 237"/>
                <a:gd name="T60" fmla="*/ 254 w 270"/>
                <a:gd name="T61" fmla="*/ 236 h 237"/>
                <a:gd name="T62" fmla="*/ 255 w 270"/>
                <a:gd name="T63" fmla="*/ 235 h 237"/>
                <a:gd name="T64" fmla="*/ 256 w 270"/>
                <a:gd name="T65" fmla="*/ 235 h 237"/>
                <a:gd name="T66" fmla="*/ 256 w 270"/>
                <a:gd name="T67" fmla="*/ 235 h 237"/>
                <a:gd name="T68" fmla="*/ 257 w 270"/>
                <a:gd name="T69" fmla="*/ 235 h 237"/>
                <a:gd name="T70" fmla="*/ 258 w 270"/>
                <a:gd name="T71" fmla="*/ 235 h 237"/>
                <a:gd name="T72" fmla="*/ 259 w 270"/>
                <a:gd name="T73" fmla="*/ 235 h 237"/>
                <a:gd name="T74" fmla="*/ 259 w 270"/>
                <a:gd name="T75" fmla="*/ 235 h 237"/>
                <a:gd name="T76" fmla="*/ 260 w 270"/>
                <a:gd name="T77" fmla="*/ 235 h 237"/>
                <a:gd name="T78" fmla="*/ 261 w 270"/>
                <a:gd name="T79" fmla="*/ 235 h 237"/>
                <a:gd name="T80" fmla="*/ 261 w 270"/>
                <a:gd name="T81" fmla="*/ 235 h 237"/>
                <a:gd name="T82" fmla="*/ 262 w 270"/>
                <a:gd name="T83" fmla="*/ 235 h 237"/>
                <a:gd name="T84" fmla="*/ 263 w 270"/>
                <a:gd name="T85" fmla="*/ 234 h 237"/>
                <a:gd name="T86" fmla="*/ 264 w 270"/>
                <a:gd name="T87" fmla="*/ 234 h 237"/>
                <a:gd name="T88" fmla="*/ 265 w 270"/>
                <a:gd name="T89" fmla="*/ 234 h 237"/>
                <a:gd name="T90" fmla="*/ 265 w 270"/>
                <a:gd name="T91" fmla="*/ 234 h 237"/>
                <a:gd name="T92" fmla="*/ 266 w 270"/>
                <a:gd name="T93" fmla="*/ 234 h 237"/>
                <a:gd name="T94" fmla="*/ 270 w 270"/>
                <a:gd name="T95" fmla="*/ 233 h 237"/>
                <a:gd name="T96" fmla="*/ 0 w 270"/>
                <a:gd name="T97" fmla="*/ 5 h 237"/>
                <a:gd name="T98" fmla="*/ 0 w 270"/>
                <a:gd name="T99" fmla="*/ 4 h 237"/>
                <a:gd name="T100" fmla="*/ 0 w 270"/>
                <a:gd name="T101" fmla="*/ 4 h 237"/>
                <a:gd name="T102" fmla="*/ 0 w 270"/>
                <a:gd name="T103" fmla="*/ 3 h 237"/>
                <a:gd name="T104" fmla="*/ 0 w 270"/>
                <a:gd name="T105" fmla="*/ 2 h 237"/>
                <a:gd name="T106" fmla="*/ 0 w 270"/>
                <a:gd name="T10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0" h="237">
                  <a:moveTo>
                    <a:pt x="230" y="237"/>
                  </a:moveTo>
                  <a:cubicBezTo>
                    <a:pt x="230" y="237"/>
                    <a:pt x="230" y="237"/>
                    <a:pt x="230" y="237"/>
                  </a:cubicBezTo>
                  <a:cubicBezTo>
                    <a:pt x="230" y="237"/>
                    <a:pt x="230" y="237"/>
                    <a:pt x="230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0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1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1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2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2" y="237"/>
                  </a:cubicBezTo>
                  <a:moveTo>
                    <a:pt x="232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2" y="237"/>
                  </a:cubicBezTo>
                  <a:moveTo>
                    <a:pt x="233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3" y="237"/>
                  </a:cubicBezTo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3" y="237"/>
                    <a:pt x="233" y="237"/>
                    <a:pt x="233" y="237"/>
                  </a:cubicBezTo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3" y="237"/>
                    <a:pt x="233" y="237"/>
                    <a:pt x="233" y="237"/>
                  </a:cubicBezTo>
                  <a:moveTo>
                    <a:pt x="234" y="237"/>
                  </a:moveTo>
                  <a:cubicBezTo>
                    <a:pt x="234" y="237"/>
                    <a:pt x="233" y="237"/>
                    <a:pt x="233" y="237"/>
                  </a:cubicBezTo>
                  <a:cubicBezTo>
                    <a:pt x="233" y="237"/>
                    <a:pt x="234" y="237"/>
                    <a:pt x="234" y="237"/>
                  </a:cubicBezTo>
                  <a:moveTo>
                    <a:pt x="234" y="237"/>
                  </a:moveTo>
                  <a:cubicBezTo>
                    <a:pt x="234" y="237"/>
                    <a:pt x="234" y="237"/>
                    <a:pt x="234" y="237"/>
                  </a:cubicBezTo>
                  <a:cubicBezTo>
                    <a:pt x="234" y="237"/>
                    <a:pt x="234" y="237"/>
                    <a:pt x="234" y="237"/>
                  </a:cubicBezTo>
                  <a:moveTo>
                    <a:pt x="234" y="237"/>
                  </a:moveTo>
                  <a:cubicBezTo>
                    <a:pt x="234" y="237"/>
                    <a:pt x="234" y="237"/>
                    <a:pt x="234" y="237"/>
                  </a:cubicBezTo>
                  <a:cubicBezTo>
                    <a:pt x="234" y="237"/>
                    <a:pt x="234" y="237"/>
                    <a:pt x="234" y="237"/>
                  </a:cubicBezTo>
                  <a:moveTo>
                    <a:pt x="235" y="237"/>
                  </a:moveTo>
                  <a:cubicBezTo>
                    <a:pt x="235" y="237"/>
                    <a:pt x="235" y="237"/>
                    <a:pt x="234" y="237"/>
                  </a:cubicBezTo>
                  <a:cubicBezTo>
                    <a:pt x="235" y="237"/>
                    <a:pt x="235" y="237"/>
                    <a:pt x="235" y="237"/>
                  </a:cubicBezTo>
                  <a:moveTo>
                    <a:pt x="235" y="237"/>
                  </a:moveTo>
                  <a:cubicBezTo>
                    <a:pt x="235" y="237"/>
                    <a:pt x="235" y="237"/>
                    <a:pt x="235" y="237"/>
                  </a:cubicBezTo>
                  <a:cubicBezTo>
                    <a:pt x="235" y="237"/>
                    <a:pt x="235" y="237"/>
                    <a:pt x="235" y="237"/>
                  </a:cubicBezTo>
                  <a:moveTo>
                    <a:pt x="236" y="237"/>
                  </a:moveTo>
                  <a:cubicBezTo>
                    <a:pt x="236" y="237"/>
                    <a:pt x="235" y="237"/>
                    <a:pt x="235" y="237"/>
                  </a:cubicBezTo>
                  <a:cubicBezTo>
                    <a:pt x="235" y="237"/>
                    <a:pt x="236" y="237"/>
                    <a:pt x="236" y="237"/>
                  </a:cubicBezTo>
                  <a:moveTo>
                    <a:pt x="236" y="237"/>
                  </a:moveTo>
                  <a:cubicBezTo>
                    <a:pt x="236" y="237"/>
                    <a:pt x="236" y="237"/>
                    <a:pt x="236" y="237"/>
                  </a:cubicBezTo>
                  <a:cubicBezTo>
                    <a:pt x="236" y="237"/>
                    <a:pt x="236" y="237"/>
                    <a:pt x="236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6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9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39" y="237"/>
                  </a:cubicBezTo>
                  <a:moveTo>
                    <a:pt x="239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39" y="237"/>
                  </a:cubicBezTo>
                  <a:moveTo>
                    <a:pt x="240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40" y="237"/>
                  </a:cubicBezTo>
                  <a:moveTo>
                    <a:pt x="240" y="237"/>
                  </a:move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40" y="237"/>
                    <a:pt x="240" y="237"/>
                  </a:cubicBezTo>
                  <a:moveTo>
                    <a:pt x="240" y="237"/>
                  </a:move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40" y="237"/>
                    <a:pt x="240" y="237"/>
                  </a:cubicBezTo>
                  <a:moveTo>
                    <a:pt x="241" y="237"/>
                  </a:moveTo>
                  <a:cubicBezTo>
                    <a:pt x="241" y="237"/>
                    <a:pt x="240" y="237"/>
                    <a:pt x="240" y="237"/>
                  </a:cubicBezTo>
                  <a:cubicBezTo>
                    <a:pt x="240" y="237"/>
                    <a:pt x="241" y="237"/>
                    <a:pt x="241" y="237"/>
                  </a:cubicBezTo>
                  <a:moveTo>
                    <a:pt x="241" y="236"/>
                  </a:moveTo>
                  <a:cubicBezTo>
                    <a:pt x="241" y="237"/>
                    <a:pt x="241" y="237"/>
                    <a:pt x="241" y="237"/>
                  </a:cubicBezTo>
                  <a:cubicBezTo>
                    <a:pt x="241" y="237"/>
                    <a:pt x="241" y="237"/>
                    <a:pt x="241" y="236"/>
                  </a:cubicBezTo>
                  <a:moveTo>
                    <a:pt x="242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2" y="236"/>
                  </a:cubicBezTo>
                  <a:moveTo>
                    <a:pt x="242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2" y="236"/>
                  </a:cubicBezTo>
                  <a:moveTo>
                    <a:pt x="243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3" y="236"/>
                  </a:cubicBezTo>
                  <a:moveTo>
                    <a:pt x="243" y="236"/>
                  </a:move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moveTo>
                    <a:pt x="243" y="236"/>
                  </a:move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moveTo>
                    <a:pt x="244" y="236"/>
                  </a:moveTo>
                  <a:cubicBezTo>
                    <a:pt x="244" y="236"/>
                    <a:pt x="243" y="236"/>
                    <a:pt x="243" y="236"/>
                  </a:cubicBezTo>
                  <a:cubicBezTo>
                    <a:pt x="243" y="236"/>
                    <a:pt x="244" y="236"/>
                    <a:pt x="244" y="236"/>
                  </a:cubicBezTo>
                  <a:moveTo>
                    <a:pt x="244" y="236"/>
                  </a:moveTo>
                  <a:cubicBezTo>
                    <a:pt x="244" y="236"/>
                    <a:pt x="244" y="236"/>
                    <a:pt x="244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44" y="236"/>
                  </a:moveTo>
                  <a:cubicBezTo>
                    <a:pt x="244" y="236"/>
                    <a:pt x="244" y="236"/>
                    <a:pt x="244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4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5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5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6" y="236"/>
                  </a:moveTo>
                  <a:cubicBezTo>
                    <a:pt x="246" y="236"/>
                    <a:pt x="246" y="236"/>
                    <a:pt x="246" y="236"/>
                  </a:cubicBezTo>
                  <a:cubicBezTo>
                    <a:pt x="246" y="236"/>
                    <a:pt x="246" y="236"/>
                    <a:pt x="246" y="236"/>
                  </a:cubicBezTo>
                  <a:moveTo>
                    <a:pt x="246" y="236"/>
                  </a:moveTo>
                  <a:cubicBezTo>
                    <a:pt x="246" y="236"/>
                    <a:pt x="246" y="236"/>
                    <a:pt x="246" y="236"/>
                  </a:cubicBezTo>
                  <a:cubicBezTo>
                    <a:pt x="246" y="236"/>
                    <a:pt x="246" y="236"/>
                    <a:pt x="246" y="236"/>
                  </a:cubicBezTo>
                  <a:moveTo>
                    <a:pt x="247" y="236"/>
                  </a:moveTo>
                  <a:cubicBezTo>
                    <a:pt x="247" y="236"/>
                    <a:pt x="246" y="236"/>
                    <a:pt x="246" y="236"/>
                  </a:cubicBezTo>
                  <a:cubicBezTo>
                    <a:pt x="247" y="236"/>
                    <a:pt x="247" y="236"/>
                    <a:pt x="247" y="236"/>
                  </a:cubicBezTo>
                  <a:moveTo>
                    <a:pt x="247" y="236"/>
                  </a:moveTo>
                  <a:cubicBezTo>
                    <a:pt x="247" y="236"/>
                    <a:pt x="247" y="236"/>
                    <a:pt x="247" y="236"/>
                  </a:cubicBezTo>
                  <a:cubicBezTo>
                    <a:pt x="247" y="236"/>
                    <a:pt x="247" y="236"/>
                    <a:pt x="247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7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8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8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50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0" y="236"/>
                  </a:cubicBezTo>
                  <a:moveTo>
                    <a:pt x="250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0" y="236"/>
                  </a:cubicBezTo>
                  <a:moveTo>
                    <a:pt x="251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1" y="236"/>
                  </a:cubicBezTo>
                  <a:moveTo>
                    <a:pt x="251" y="236"/>
                  </a:moveTo>
                  <a:cubicBezTo>
                    <a:pt x="251" y="236"/>
                    <a:pt x="251" y="236"/>
                    <a:pt x="251" y="236"/>
                  </a:cubicBezTo>
                  <a:cubicBezTo>
                    <a:pt x="251" y="236"/>
                    <a:pt x="251" y="236"/>
                    <a:pt x="251" y="236"/>
                  </a:cubicBezTo>
                  <a:moveTo>
                    <a:pt x="251" y="236"/>
                  </a:moveTo>
                  <a:cubicBezTo>
                    <a:pt x="251" y="236"/>
                    <a:pt x="251" y="236"/>
                    <a:pt x="251" y="236"/>
                  </a:cubicBezTo>
                  <a:cubicBezTo>
                    <a:pt x="251" y="236"/>
                    <a:pt x="251" y="236"/>
                    <a:pt x="251" y="236"/>
                  </a:cubicBezTo>
                  <a:moveTo>
                    <a:pt x="252" y="236"/>
                  </a:moveTo>
                  <a:cubicBezTo>
                    <a:pt x="252" y="236"/>
                    <a:pt x="252" y="236"/>
                    <a:pt x="251" y="236"/>
                  </a:cubicBezTo>
                  <a:cubicBezTo>
                    <a:pt x="252" y="236"/>
                    <a:pt x="252" y="236"/>
                    <a:pt x="252" y="236"/>
                  </a:cubicBezTo>
                  <a:moveTo>
                    <a:pt x="252" y="236"/>
                  </a:moveTo>
                  <a:cubicBezTo>
                    <a:pt x="252" y="236"/>
                    <a:pt x="252" y="236"/>
                    <a:pt x="252" y="236"/>
                  </a:cubicBezTo>
                  <a:cubicBezTo>
                    <a:pt x="252" y="236"/>
                    <a:pt x="252" y="236"/>
                    <a:pt x="252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4" y="236"/>
                  </a:moveTo>
                  <a:cubicBezTo>
                    <a:pt x="254" y="236"/>
                    <a:pt x="254" y="236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moveTo>
                    <a:pt x="254" y="236"/>
                  </a:moveTo>
                  <a:cubicBezTo>
                    <a:pt x="254" y="236"/>
                    <a:pt x="254" y="236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moveTo>
                    <a:pt x="255" y="235"/>
                  </a:moveTo>
                  <a:cubicBezTo>
                    <a:pt x="254" y="235"/>
                    <a:pt x="254" y="235"/>
                    <a:pt x="254" y="235"/>
                  </a:cubicBezTo>
                  <a:cubicBezTo>
                    <a:pt x="254" y="235"/>
                    <a:pt x="254" y="235"/>
                    <a:pt x="255" y="235"/>
                  </a:cubicBezTo>
                  <a:moveTo>
                    <a:pt x="255" y="235"/>
                  </a:moveTo>
                  <a:cubicBezTo>
                    <a:pt x="255" y="235"/>
                    <a:pt x="255" y="235"/>
                    <a:pt x="255" y="235"/>
                  </a:cubicBezTo>
                  <a:cubicBezTo>
                    <a:pt x="255" y="235"/>
                    <a:pt x="255" y="235"/>
                    <a:pt x="255" y="235"/>
                  </a:cubicBezTo>
                  <a:moveTo>
                    <a:pt x="255" y="235"/>
                  </a:moveTo>
                  <a:cubicBezTo>
                    <a:pt x="255" y="235"/>
                    <a:pt x="255" y="235"/>
                    <a:pt x="255" y="235"/>
                  </a:cubicBezTo>
                  <a:cubicBezTo>
                    <a:pt x="255" y="235"/>
                    <a:pt x="255" y="235"/>
                    <a:pt x="255" y="235"/>
                  </a:cubicBezTo>
                  <a:moveTo>
                    <a:pt x="256" y="235"/>
                  </a:moveTo>
                  <a:cubicBezTo>
                    <a:pt x="256" y="235"/>
                    <a:pt x="255" y="235"/>
                    <a:pt x="255" y="235"/>
                  </a:cubicBezTo>
                  <a:cubicBezTo>
                    <a:pt x="255" y="235"/>
                    <a:pt x="256" y="235"/>
                    <a:pt x="256" y="235"/>
                  </a:cubicBezTo>
                  <a:moveTo>
                    <a:pt x="256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35"/>
                    <a:pt x="256" y="235"/>
                    <a:pt x="256" y="235"/>
                  </a:cubicBezTo>
                  <a:moveTo>
                    <a:pt x="256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35"/>
                    <a:pt x="256" y="235"/>
                    <a:pt x="256" y="235"/>
                  </a:cubicBezTo>
                  <a:moveTo>
                    <a:pt x="257" y="235"/>
                  </a:moveTo>
                  <a:cubicBezTo>
                    <a:pt x="257" y="235"/>
                    <a:pt x="257" y="235"/>
                    <a:pt x="256" y="235"/>
                  </a:cubicBezTo>
                  <a:cubicBezTo>
                    <a:pt x="257" y="235"/>
                    <a:pt x="257" y="235"/>
                    <a:pt x="257" y="235"/>
                  </a:cubicBezTo>
                  <a:moveTo>
                    <a:pt x="257" y="235"/>
                  </a:moveTo>
                  <a:cubicBezTo>
                    <a:pt x="257" y="235"/>
                    <a:pt x="257" y="235"/>
                    <a:pt x="257" y="235"/>
                  </a:cubicBezTo>
                  <a:cubicBezTo>
                    <a:pt x="257" y="235"/>
                    <a:pt x="257" y="235"/>
                    <a:pt x="257" y="235"/>
                  </a:cubicBezTo>
                  <a:moveTo>
                    <a:pt x="258" y="235"/>
                  </a:moveTo>
                  <a:cubicBezTo>
                    <a:pt x="257" y="235"/>
                    <a:pt x="257" y="235"/>
                    <a:pt x="257" y="235"/>
                  </a:cubicBezTo>
                  <a:cubicBezTo>
                    <a:pt x="257" y="235"/>
                    <a:pt x="257" y="235"/>
                    <a:pt x="258" y="235"/>
                  </a:cubicBezTo>
                  <a:moveTo>
                    <a:pt x="258" y="235"/>
                  </a:moveTo>
                  <a:cubicBezTo>
                    <a:pt x="258" y="235"/>
                    <a:pt x="258" y="235"/>
                    <a:pt x="258" y="235"/>
                  </a:cubicBezTo>
                  <a:cubicBezTo>
                    <a:pt x="258" y="235"/>
                    <a:pt x="258" y="235"/>
                    <a:pt x="258" y="235"/>
                  </a:cubicBezTo>
                  <a:moveTo>
                    <a:pt x="258" y="235"/>
                  </a:moveTo>
                  <a:cubicBezTo>
                    <a:pt x="258" y="235"/>
                    <a:pt x="258" y="235"/>
                    <a:pt x="258" y="235"/>
                  </a:cubicBezTo>
                  <a:cubicBezTo>
                    <a:pt x="258" y="235"/>
                    <a:pt x="258" y="235"/>
                    <a:pt x="258" y="235"/>
                  </a:cubicBezTo>
                  <a:moveTo>
                    <a:pt x="259" y="235"/>
                  </a:moveTo>
                  <a:cubicBezTo>
                    <a:pt x="259" y="235"/>
                    <a:pt x="258" y="235"/>
                    <a:pt x="258" y="235"/>
                  </a:cubicBezTo>
                  <a:cubicBezTo>
                    <a:pt x="258" y="235"/>
                    <a:pt x="259" y="235"/>
                    <a:pt x="259" y="235"/>
                  </a:cubicBezTo>
                  <a:moveTo>
                    <a:pt x="259" y="235"/>
                  </a:moveTo>
                  <a:cubicBezTo>
                    <a:pt x="259" y="235"/>
                    <a:pt x="259" y="235"/>
                    <a:pt x="259" y="235"/>
                  </a:cubicBezTo>
                  <a:cubicBezTo>
                    <a:pt x="259" y="235"/>
                    <a:pt x="259" y="235"/>
                    <a:pt x="259" y="235"/>
                  </a:cubicBezTo>
                  <a:moveTo>
                    <a:pt x="259" y="235"/>
                  </a:moveTo>
                  <a:cubicBezTo>
                    <a:pt x="259" y="235"/>
                    <a:pt x="259" y="235"/>
                    <a:pt x="259" y="235"/>
                  </a:cubicBezTo>
                  <a:cubicBezTo>
                    <a:pt x="259" y="235"/>
                    <a:pt x="259" y="235"/>
                    <a:pt x="259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59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60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60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0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1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1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2" y="235"/>
                  </a:moveTo>
                  <a:cubicBezTo>
                    <a:pt x="262" y="235"/>
                    <a:pt x="262" y="235"/>
                    <a:pt x="262" y="235"/>
                  </a:cubicBezTo>
                  <a:cubicBezTo>
                    <a:pt x="262" y="235"/>
                    <a:pt x="262" y="235"/>
                    <a:pt x="262" y="235"/>
                  </a:cubicBezTo>
                  <a:moveTo>
                    <a:pt x="262" y="235"/>
                  </a:moveTo>
                  <a:cubicBezTo>
                    <a:pt x="262" y="235"/>
                    <a:pt x="262" y="235"/>
                    <a:pt x="262" y="235"/>
                  </a:cubicBezTo>
                  <a:cubicBezTo>
                    <a:pt x="262" y="235"/>
                    <a:pt x="262" y="235"/>
                    <a:pt x="262" y="235"/>
                  </a:cubicBezTo>
                  <a:moveTo>
                    <a:pt x="263" y="234"/>
                  </a:moveTo>
                  <a:cubicBezTo>
                    <a:pt x="263" y="234"/>
                    <a:pt x="263" y="234"/>
                    <a:pt x="263" y="234"/>
                  </a:cubicBezTo>
                  <a:cubicBezTo>
                    <a:pt x="263" y="234"/>
                    <a:pt x="263" y="234"/>
                    <a:pt x="263" y="234"/>
                  </a:cubicBezTo>
                  <a:moveTo>
                    <a:pt x="263" y="234"/>
                  </a:moveTo>
                  <a:cubicBezTo>
                    <a:pt x="263" y="234"/>
                    <a:pt x="263" y="234"/>
                    <a:pt x="263" y="234"/>
                  </a:cubicBezTo>
                  <a:cubicBezTo>
                    <a:pt x="263" y="234"/>
                    <a:pt x="263" y="234"/>
                    <a:pt x="263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70" y="233"/>
                  </a:moveTo>
                  <a:cubicBezTo>
                    <a:pt x="270" y="233"/>
                    <a:pt x="270" y="233"/>
                    <a:pt x="270" y="233"/>
                  </a:cubicBezTo>
                  <a:cubicBezTo>
                    <a:pt x="270" y="233"/>
                    <a:pt x="270" y="233"/>
                    <a:pt x="270" y="233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FA676D5-7481-DC4E-B569-305B1E14A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4273550"/>
              <a:ext cx="258763" cy="230188"/>
            </a:xfrm>
            <a:custGeom>
              <a:avLst/>
              <a:gdLst>
                <a:gd name="T0" fmla="*/ 369 w 385"/>
                <a:gd name="T1" fmla="*/ 270 h 342"/>
                <a:gd name="T2" fmla="*/ 87 w 385"/>
                <a:gd name="T3" fmla="*/ 47 h 342"/>
                <a:gd name="T4" fmla="*/ 0 w 385"/>
                <a:gd name="T5" fmla="*/ 105 h 342"/>
                <a:gd name="T6" fmla="*/ 0 w 385"/>
                <a:gd name="T7" fmla="*/ 107 h 342"/>
                <a:gd name="T8" fmla="*/ 0 w 385"/>
                <a:gd name="T9" fmla="*/ 108 h 342"/>
                <a:gd name="T10" fmla="*/ 0 w 385"/>
                <a:gd name="T11" fmla="*/ 109 h 342"/>
                <a:gd name="T12" fmla="*/ 0 w 385"/>
                <a:gd name="T13" fmla="*/ 110 h 342"/>
                <a:gd name="T14" fmla="*/ 0 w 385"/>
                <a:gd name="T15" fmla="*/ 111 h 342"/>
                <a:gd name="T16" fmla="*/ 0 w 385"/>
                <a:gd name="T17" fmla="*/ 111 h 342"/>
                <a:gd name="T18" fmla="*/ 230 w 385"/>
                <a:gd name="T19" fmla="*/ 342 h 342"/>
                <a:gd name="T20" fmla="*/ 231 w 385"/>
                <a:gd name="T21" fmla="*/ 342 h 342"/>
                <a:gd name="T22" fmla="*/ 232 w 385"/>
                <a:gd name="T23" fmla="*/ 342 h 342"/>
                <a:gd name="T24" fmla="*/ 233 w 385"/>
                <a:gd name="T25" fmla="*/ 342 h 342"/>
                <a:gd name="T26" fmla="*/ 233 w 385"/>
                <a:gd name="T27" fmla="*/ 342 h 342"/>
                <a:gd name="T28" fmla="*/ 234 w 385"/>
                <a:gd name="T29" fmla="*/ 342 h 342"/>
                <a:gd name="T30" fmla="*/ 235 w 385"/>
                <a:gd name="T31" fmla="*/ 342 h 342"/>
                <a:gd name="T32" fmla="*/ 236 w 385"/>
                <a:gd name="T33" fmla="*/ 342 h 342"/>
                <a:gd name="T34" fmla="*/ 237 w 385"/>
                <a:gd name="T35" fmla="*/ 342 h 342"/>
                <a:gd name="T36" fmla="*/ 238 w 385"/>
                <a:gd name="T37" fmla="*/ 342 h 342"/>
                <a:gd name="T38" fmla="*/ 238 w 385"/>
                <a:gd name="T39" fmla="*/ 342 h 342"/>
                <a:gd name="T40" fmla="*/ 239 w 385"/>
                <a:gd name="T41" fmla="*/ 342 h 342"/>
                <a:gd name="T42" fmla="*/ 240 w 385"/>
                <a:gd name="T43" fmla="*/ 342 h 342"/>
                <a:gd name="T44" fmla="*/ 240 w 385"/>
                <a:gd name="T45" fmla="*/ 342 h 342"/>
                <a:gd name="T46" fmla="*/ 242 w 385"/>
                <a:gd name="T47" fmla="*/ 341 h 342"/>
                <a:gd name="T48" fmla="*/ 242 w 385"/>
                <a:gd name="T49" fmla="*/ 341 h 342"/>
                <a:gd name="T50" fmla="*/ 243 w 385"/>
                <a:gd name="T51" fmla="*/ 341 h 342"/>
                <a:gd name="T52" fmla="*/ 244 w 385"/>
                <a:gd name="T53" fmla="*/ 341 h 342"/>
                <a:gd name="T54" fmla="*/ 244 w 385"/>
                <a:gd name="T55" fmla="*/ 341 h 342"/>
                <a:gd name="T56" fmla="*/ 245 w 385"/>
                <a:gd name="T57" fmla="*/ 341 h 342"/>
                <a:gd name="T58" fmla="*/ 246 w 385"/>
                <a:gd name="T59" fmla="*/ 341 h 342"/>
                <a:gd name="T60" fmla="*/ 247 w 385"/>
                <a:gd name="T61" fmla="*/ 341 h 342"/>
                <a:gd name="T62" fmla="*/ 248 w 385"/>
                <a:gd name="T63" fmla="*/ 341 h 342"/>
                <a:gd name="T64" fmla="*/ 249 w 385"/>
                <a:gd name="T65" fmla="*/ 341 h 342"/>
                <a:gd name="T66" fmla="*/ 249 w 385"/>
                <a:gd name="T67" fmla="*/ 341 h 342"/>
                <a:gd name="T68" fmla="*/ 250 w 385"/>
                <a:gd name="T69" fmla="*/ 341 h 342"/>
                <a:gd name="T70" fmla="*/ 251 w 385"/>
                <a:gd name="T71" fmla="*/ 341 h 342"/>
                <a:gd name="T72" fmla="*/ 251 w 385"/>
                <a:gd name="T73" fmla="*/ 341 h 342"/>
                <a:gd name="T74" fmla="*/ 253 w 385"/>
                <a:gd name="T75" fmla="*/ 341 h 342"/>
                <a:gd name="T76" fmla="*/ 253 w 385"/>
                <a:gd name="T77" fmla="*/ 341 h 342"/>
                <a:gd name="T78" fmla="*/ 254 w 385"/>
                <a:gd name="T79" fmla="*/ 341 h 342"/>
                <a:gd name="T80" fmla="*/ 255 w 385"/>
                <a:gd name="T81" fmla="*/ 340 h 342"/>
                <a:gd name="T82" fmla="*/ 255 w 385"/>
                <a:gd name="T83" fmla="*/ 340 h 342"/>
                <a:gd name="T84" fmla="*/ 256 w 385"/>
                <a:gd name="T85" fmla="*/ 340 h 342"/>
                <a:gd name="T86" fmla="*/ 257 w 385"/>
                <a:gd name="T87" fmla="*/ 340 h 342"/>
                <a:gd name="T88" fmla="*/ 258 w 385"/>
                <a:gd name="T89" fmla="*/ 340 h 342"/>
                <a:gd name="T90" fmla="*/ 258 w 385"/>
                <a:gd name="T91" fmla="*/ 340 h 342"/>
                <a:gd name="T92" fmla="*/ 259 w 385"/>
                <a:gd name="T93" fmla="*/ 340 h 342"/>
                <a:gd name="T94" fmla="*/ 260 w 385"/>
                <a:gd name="T95" fmla="*/ 340 h 342"/>
                <a:gd name="T96" fmla="*/ 260 w 385"/>
                <a:gd name="T97" fmla="*/ 340 h 342"/>
                <a:gd name="T98" fmla="*/ 261 w 385"/>
                <a:gd name="T99" fmla="*/ 340 h 342"/>
                <a:gd name="T100" fmla="*/ 262 w 385"/>
                <a:gd name="T101" fmla="*/ 340 h 342"/>
                <a:gd name="T102" fmla="*/ 263 w 385"/>
                <a:gd name="T103" fmla="*/ 339 h 342"/>
                <a:gd name="T104" fmla="*/ 264 w 385"/>
                <a:gd name="T105" fmla="*/ 339 h 342"/>
                <a:gd name="T106" fmla="*/ 265 w 385"/>
                <a:gd name="T107" fmla="*/ 339 h 342"/>
                <a:gd name="T108" fmla="*/ 265 w 385"/>
                <a:gd name="T109" fmla="*/ 339 h 342"/>
                <a:gd name="T110" fmla="*/ 266 w 385"/>
                <a:gd name="T111" fmla="*/ 339 h 342"/>
                <a:gd name="T112" fmla="*/ 270 w 385"/>
                <a:gd name="T113" fmla="*/ 338 h 342"/>
                <a:gd name="T114" fmla="*/ 230 w 385"/>
                <a:gd name="T115" fmla="*/ 3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5" h="342">
                  <a:moveTo>
                    <a:pt x="44" y="13"/>
                  </a:moveTo>
                  <a:cubicBezTo>
                    <a:pt x="28" y="42"/>
                    <a:pt x="20" y="76"/>
                    <a:pt x="20" y="111"/>
                  </a:cubicBezTo>
                  <a:cubicBezTo>
                    <a:pt x="20" y="228"/>
                    <a:pt x="114" y="322"/>
                    <a:pt x="230" y="322"/>
                  </a:cubicBezTo>
                  <a:cubicBezTo>
                    <a:pt x="283" y="322"/>
                    <a:pt x="332" y="302"/>
                    <a:pt x="369" y="270"/>
                  </a:cubicBezTo>
                  <a:cubicBezTo>
                    <a:pt x="326" y="236"/>
                    <a:pt x="326" y="236"/>
                    <a:pt x="326" y="236"/>
                  </a:cubicBezTo>
                  <a:cubicBezTo>
                    <a:pt x="300" y="256"/>
                    <a:pt x="266" y="269"/>
                    <a:pt x="230" y="269"/>
                  </a:cubicBezTo>
                  <a:cubicBezTo>
                    <a:pt x="143" y="269"/>
                    <a:pt x="73" y="198"/>
                    <a:pt x="73" y="111"/>
                  </a:cubicBezTo>
                  <a:cubicBezTo>
                    <a:pt x="73" y="88"/>
                    <a:pt x="78" y="66"/>
                    <a:pt x="87" y="47"/>
                  </a:cubicBezTo>
                  <a:cubicBezTo>
                    <a:pt x="44" y="13"/>
                    <a:pt x="44" y="13"/>
                    <a:pt x="44" y="13"/>
                  </a:cubicBezTo>
                  <a:moveTo>
                    <a:pt x="28" y="0"/>
                  </a:moveTo>
                  <a:cubicBezTo>
                    <a:pt x="11" y="32"/>
                    <a:pt x="1" y="67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39"/>
                    <a:pt x="103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1" y="342"/>
                    <a:pt x="241" y="342"/>
                  </a:cubicBezTo>
                  <a:cubicBezTo>
                    <a:pt x="241" y="342"/>
                    <a:pt x="241" y="342"/>
                    <a:pt x="241" y="342"/>
                  </a:cubicBezTo>
                  <a:cubicBezTo>
                    <a:pt x="241" y="342"/>
                    <a:pt x="241" y="342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0"/>
                  </a:cubicBezTo>
                  <a:cubicBezTo>
                    <a:pt x="254" y="340"/>
                    <a:pt x="254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7" y="339"/>
                    <a:pt x="268" y="339"/>
                    <a:pt x="270" y="338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313" y="331"/>
                    <a:pt x="353" y="311"/>
                    <a:pt x="385" y="282"/>
                  </a:cubicBezTo>
                  <a:cubicBezTo>
                    <a:pt x="375" y="275"/>
                    <a:pt x="375" y="275"/>
                    <a:pt x="375" y="275"/>
                  </a:cubicBezTo>
                  <a:cubicBezTo>
                    <a:pt x="337" y="309"/>
                    <a:pt x="286" y="330"/>
                    <a:pt x="230" y="330"/>
                  </a:cubicBezTo>
                  <a:cubicBezTo>
                    <a:pt x="109" y="330"/>
                    <a:pt x="12" y="232"/>
                    <a:pt x="12" y="111"/>
                  </a:cubicBezTo>
                  <a:cubicBezTo>
                    <a:pt x="12" y="74"/>
                    <a:pt x="21" y="39"/>
                    <a:pt x="38" y="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4EDAD7C2-6A3D-CFDF-D753-90232852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278313"/>
              <a:ext cx="244475" cy="217488"/>
            </a:xfrm>
            <a:custGeom>
              <a:avLst/>
              <a:gdLst>
                <a:gd name="T0" fmla="*/ 26 w 363"/>
                <a:gd name="T1" fmla="*/ 0 h 322"/>
                <a:gd name="T2" fmla="*/ 0 w 363"/>
                <a:gd name="T3" fmla="*/ 103 h 322"/>
                <a:gd name="T4" fmla="*/ 218 w 363"/>
                <a:gd name="T5" fmla="*/ 322 h 322"/>
                <a:gd name="T6" fmla="*/ 363 w 363"/>
                <a:gd name="T7" fmla="*/ 267 h 322"/>
                <a:gd name="T8" fmla="*/ 357 w 363"/>
                <a:gd name="T9" fmla="*/ 262 h 322"/>
                <a:gd name="T10" fmla="*/ 218 w 363"/>
                <a:gd name="T11" fmla="*/ 314 h 322"/>
                <a:gd name="T12" fmla="*/ 8 w 363"/>
                <a:gd name="T13" fmla="*/ 103 h 322"/>
                <a:gd name="T14" fmla="*/ 32 w 363"/>
                <a:gd name="T15" fmla="*/ 5 h 322"/>
                <a:gd name="T16" fmla="*/ 26 w 36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22">
                  <a:moveTo>
                    <a:pt x="26" y="0"/>
                  </a:moveTo>
                  <a:cubicBezTo>
                    <a:pt x="9" y="31"/>
                    <a:pt x="0" y="66"/>
                    <a:pt x="0" y="103"/>
                  </a:cubicBezTo>
                  <a:cubicBezTo>
                    <a:pt x="0" y="224"/>
                    <a:pt x="97" y="322"/>
                    <a:pt x="218" y="322"/>
                  </a:cubicBezTo>
                  <a:cubicBezTo>
                    <a:pt x="274" y="322"/>
                    <a:pt x="325" y="301"/>
                    <a:pt x="363" y="267"/>
                  </a:cubicBezTo>
                  <a:cubicBezTo>
                    <a:pt x="357" y="262"/>
                    <a:pt x="357" y="262"/>
                    <a:pt x="357" y="262"/>
                  </a:cubicBezTo>
                  <a:cubicBezTo>
                    <a:pt x="320" y="294"/>
                    <a:pt x="271" y="314"/>
                    <a:pt x="218" y="314"/>
                  </a:cubicBezTo>
                  <a:cubicBezTo>
                    <a:pt x="102" y="314"/>
                    <a:pt x="8" y="220"/>
                    <a:pt x="8" y="103"/>
                  </a:cubicBezTo>
                  <a:cubicBezTo>
                    <a:pt x="8" y="68"/>
                    <a:pt x="16" y="34"/>
                    <a:pt x="32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7E70A72D-9338-7215-3887-8F9247E9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3" y="4241800"/>
              <a:ext cx="211138" cy="212725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1B1EA5D5-9A33-E486-2444-5FA684F6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4248150"/>
              <a:ext cx="198438" cy="198438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7A7EFE16-17B8-8F9E-9207-0129153B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0" y="4273550"/>
              <a:ext cx="88900" cy="153988"/>
            </a:xfrm>
            <a:custGeom>
              <a:avLst/>
              <a:gdLst>
                <a:gd name="T0" fmla="*/ 53 w 132"/>
                <a:gd name="T1" fmla="*/ 197 h 230"/>
                <a:gd name="T2" fmla="*/ 1 w 132"/>
                <a:gd name="T3" fmla="*/ 185 h 230"/>
                <a:gd name="T4" fmla="*/ 1 w 132"/>
                <a:gd name="T5" fmla="*/ 143 h 230"/>
                <a:gd name="T6" fmla="*/ 32 w 132"/>
                <a:gd name="T7" fmla="*/ 156 h 230"/>
                <a:gd name="T8" fmla="*/ 62 w 132"/>
                <a:gd name="T9" fmla="*/ 161 h 230"/>
                <a:gd name="T10" fmla="*/ 78 w 132"/>
                <a:gd name="T11" fmla="*/ 158 h 230"/>
                <a:gd name="T12" fmla="*/ 83 w 132"/>
                <a:gd name="T13" fmla="*/ 149 h 230"/>
                <a:gd name="T14" fmla="*/ 79 w 132"/>
                <a:gd name="T15" fmla="*/ 142 h 230"/>
                <a:gd name="T16" fmla="*/ 67 w 132"/>
                <a:gd name="T17" fmla="*/ 136 h 230"/>
                <a:gd name="T18" fmla="*/ 45 w 132"/>
                <a:gd name="T19" fmla="*/ 127 h 230"/>
                <a:gd name="T20" fmla="*/ 19 w 132"/>
                <a:gd name="T21" fmla="*/ 114 h 230"/>
                <a:gd name="T22" fmla="*/ 5 w 132"/>
                <a:gd name="T23" fmla="*/ 97 h 230"/>
                <a:gd name="T24" fmla="*/ 0 w 132"/>
                <a:gd name="T25" fmla="*/ 75 h 230"/>
                <a:gd name="T26" fmla="*/ 14 w 132"/>
                <a:gd name="T27" fmla="*/ 43 h 230"/>
                <a:gd name="T28" fmla="*/ 53 w 132"/>
                <a:gd name="T29" fmla="*/ 28 h 230"/>
                <a:gd name="T30" fmla="*/ 53 w 132"/>
                <a:gd name="T31" fmla="*/ 0 h 230"/>
                <a:gd name="T32" fmla="*/ 79 w 132"/>
                <a:gd name="T33" fmla="*/ 0 h 230"/>
                <a:gd name="T34" fmla="*/ 79 w 132"/>
                <a:gd name="T35" fmla="*/ 28 h 230"/>
                <a:gd name="T36" fmla="*/ 130 w 132"/>
                <a:gd name="T37" fmla="*/ 40 h 230"/>
                <a:gd name="T38" fmla="*/ 115 w 132"/>
                <a:gd name="T39" fmla="*/ 76 h 230"/>
                <a:gd name="T40" fmla="*/ 67 w 132"/>
                <a:gd name="T41" fmla="*/ 64 h 230"/>
                <a:gd name="T42" fmla="*/ 53 w 132"/>
                <a:gd name="T43" fmla="*/ 67 h 230"/>
                <a:gd name="T44" fmla="*/ 49 w 132"/>
                <a:gd name="T45" fmla="*/ 74 h 230"/>
                <a:gd name="T46" fmla="*/ 52 w 132"/>
                <a:gd name="T47" fmla="*/ 81 h 230"/>
                <a:gd name="T48" fmla="*/ 62 w 132"/>
                <a:gd name="T49" fmla="*/ 87 h 230"/>
                <a:gd name="T50" fmla="*/ 83 w 132"/>
                <a:gd name="T51" fmla="*/ 94 h 230"/>
                <a:gd name="T52" fmla="*/ 120 w 132"/>
                <a:gd name="T53" fmla="*/ 115 h 230"/>
                <a:gd name="T54" fmla="*/ 132 w 132"/>
                <a:gd name="T55" fmla="*/ 146 h 230"/>
                <a:gd name="T56" fmla="*/ 118 w 132"/>
                <a:gd name="T57" fmla="*/ 180 h 230"/>
                <a:gd name="T58" fmla="*/ 79 w 132"/>
                <a:gd name="T59" fmla="*/ 196 h 230"/>
                <a:gd name="T60" fmla="*/ 79 w 132"/>
                <a:gd name="T61" fmla="*/ 230 h 230"/>
                <a:gd name="T62" fmla="*/ 53 w 132"/>
                <a:gd name="T63" fmla="*/ 230 h 230"/>
                <a:gd name="T64" fmla="*/ 53 w 132"/>
                <a:gd name="T65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230">
                  <a:moveTo>
                    <a:pt x="53" y="197"/>
                  </a:moveTo>
                  <a:cubicBezTo>
                    <a:pt x="35" y="196"/>
                    <a:pt x="17" y="192"/>
                    <a:pt x="1" y="185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0" y="148"/>
                    <a:pt x="21" y="152"/>
                    <a:pt x="32" y="156"/>
                  </a:cubicBezTo>
                  <a:cubicBezTo>
                    <a:pt x="43" y="159"/>
                    <a:pt x="53" y="161"/>
                    <a:pt x="62" y="161"/>
                  </a:cubicBezTo>
                  <a:cubicBezTo>
                    <a:pt x="69" y="161"/>
                    <a:pt x="74" y="160"/>
                    <a:pt x="78" y="158"/>
                  </a:cubicBezTo>
                  <a:cubicBezTo>
                    <a:pt x="81" y="156"/>
                    <a:pt x="83" y="153"/>
                    <a:pt x="83" y="149"/>
                  </a:cubicBezTo>
                  <a:cubicBezTo>
                    <a:pt x="83" y="147"/>
                    <a:pt x="81" y="144"/>
                    <a:pt x="79" y="142"/>
                  </a:cubicBezTo>
                  <a:cubicBezTo>
                    <a:pt x="77" y="140"/>
                    <a:pt x="73" y="138"/>
                    <a:pt x="67" y="136"/>
                  </a:cubicBezTo>
                  <a:cubicBezTo>
                    <a:pt x="62" y="133"/>
                    <a:pt x="54" y="131"/>
                    <a:pt x="45" y="127"/>
                  </a:cubicBezTo>
                  <a:cubicBezTo>
                    <a:pt x="34" y="123"/>
                    <a:pt x="25" y="119"/>
                    <a:pt x="19" y="114"/>
                  </a:cubicBezTo>
                  <a:cubicBezTo>
                    <a:pt x="12" y="109"/>
                    <a:pt x="8" y="104"/>
                    <a:pt x="5" y="97"/>
                  </a:cubicBezTo>
                  <a:cubicBezTo>
                    <a:pt x="2" y="91"/>
                    <a:pt x="0" y="84"/>
                    <a:pt x="0" y="75"/>
                  </a:cubicBezTo>
                  <a:cubicBezTo>
                    <a:pt x="0" y="61"/>
                    <a:pt x="5" y="50"/>
                    <a:pt x="14" y="43"/>
                  </a:cubicBezTo>
                  <a:cubicBezTo>
                    <a:pt x="22" y="35"/>
                    <a:pt x="36" y="30"/>
                    <a:pt x="53" y="2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6" y="29"/>
                    <a:pt x="113" y="33"/>
                    <a:pt x="130" y="40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97" y="68"/>
                    <a:pt x="81" y="64"/>
                    <a:pt x="67" y="64"/>
                  </a:cubicBezTo>
                  <a:cubicBezTo>
                    <a:pt x="61" y="64"/>
                    <a:pt x="56" y="65"/>
                    <a:pt x="53" y="67"/>
                  </a:cubicBezTo>
                  <a:cubicBezTo>
                    <a:pt x="51" y="68"/>
                    <a:pt x="49" y="71"/>
                    <a:pt x="49" y="74"/>
                  </a:cubicBezTo>
                  <a:cubicBezTo>
                    <a:pt x="49" y="76"/>
                    <a:pt x="50" y="79"/>
                    <a:pt x="52" y="81"/>
                  </a:cubicBezTo>
                  <a:cubicBezTo>
                    <a:pt x="54" y="82"/>
                    <a:pt x="58" y="84"/>
                    <a:pt x="62" y="87"/>
                  </a:cubicBezTo>
                  <a:cubicBezTo>
                    <a:pt x="67" y="89"/>
                    <a:pt x="74" y="91"/>
                    <a:pt x="83" y="94"/>
                  </a:cubicBezTo>
                  <a:cubicBezTo>
                    <a:pt x="100" y="100"/>
                    <a:pt x="113" y="107"/>
                    <a:pt x="120" y="115"/>
                  </a:cubicBezTo>
                  <a:cubicBezTo>
                    <a:pt x="128" y="123"/>
                    <a:pt x="132" y="133"/>
                    <a:pt x="132" y="146"/>
                  </a:cubicBezTo>
                  <a:cubicBezTo>
                    <a:pt x="132" y="160"/>
                    <a:pt x="127" y="171"/>
                    <a:pt x="118" y="180"/>
                  </a:cubicBezTo>
                  <a:cubicBezTo>
                    <a:pt x="109" y="189"/>
                    <a:pt x="96" y="194"/>
                    <a:pt x="79" y="196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53" y="230"/>
                    <a:pt x="53" y="230"/>
                    <a:pt x="53" y="230"/>
                  </a:cubicBezTo>
                  <a:lnTo>
                    <a:pt x="53" y="197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3474778E-747A-D304-5A28-56A803EAA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575" y="3956050"/>
              <a:ext cx="309563" cy="309563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2C6F1B3-C3FE-AEB7-572A-24A9AB38B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513" y="3963988"/>
              <a:ext cx="293688" cy="293688"/>
            </a:xfrm>
            <a:custGeom>
              <a:avLst/>
              <a:gdLst>
                <a:gd name="T0" fmla="*/ 218 w 437"/>
                <a:gd name="T1" fmla="*/ 0 h 437"/>
                <a:gd name="T2" fmla="*/ 0 w 437"/>
                <a:gd name="T3" fmla="*/ 219 h 437"/>
                <a:gd name="T4" fmla="*/ 218 w 437"/>
                <a:gd name="T5" fmla="*/ 437 h 437"/>
                <a:gd name="T6" fmla="*/ 437 w 437"/>
                <a:gd name="T7" fmla="*/ 219 h 437"/>
                <a:gd name="T8" fmla="*/ 218 w 437"/>
                <a:gd name="T9" fmla="*/ 0 h 437"/>
                <a:gd name="T10" fmla="*/ 218 w 437"/>
                <a:gd name="T11" fmla="*/ 429 h 437"/>
                <a:gd name="T12" fmla="*/ 8 w 437"/>
                <a:gd name="T13" fmla="*/ 219 h 437"/>
                <a:gd name="T14" fmla="*/ 218 w 437"/>
                <a:gd name="T15" fmla="*/ 8 h 437"/>
                <a:gd name="T16" fmla="*/ 429 w 437"/>
                <a:gd name="T17" fmla="*/ 219 h 437"/>
                <a:gd name="T18" fmla="*/ 218 w 437"/>
                <a:gd name="T19" fmla="*/ 42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37">
                  <a:moveTo>
                    <a:pt x="218" y="0"/>
                  </a:moveTo>
                  <a:cubicBezTo>
                    <a:pt x="98" y="0"/>
                    <a:pt x="0" y="98"/>
                    <a:pt x="0" y="219"/>
                  </a:cubicBezTo>
                  <a:cubicBezTo>
                    <a:pt x="0" y="339"/>
                    <a:pt x="98" y="437"/>
                    <a:pt x="218" y="437"/>
                  </a:cubicBezTo>
                  <a:cubicBezTo>
                    <a:pt x="339" y="437"/>
                    <a:pt x="437" y="339"/>
                    <a:pt x="437" y="219"/>
                  </a:cubicBezTo>
                  <a:cubicBezTo>
                    <a:pt x="437" y="98"/>
                    <a:pt x="339" y="0"/>
                    <a:pt x="218" y="0"/>
                  </a:cubicBezTo>
                  <a:moveTo>
                    <a:pt x="218" y="429"/>
                  </a:moveTo>
                  <a:cubicBezTo>
                    <a:pt x="102" y="429"/>
                    <a:pt x="8" y="335"/>
                    <a:pt x="8" y="219"/>
                  </a:cubicBezTo>
                  <a:cubicBezTo>
                    <a:pt x="8" y="102"/>
                    <a:pt x="102" y="8"/>
                    <a:pt x="218" y="8"/>
                  </a:cubicBezTo>
                  <a:cubicBezTo>
                    <a:pt x="335" y="8"/>
                    <a:pt x="429" y="102"/>
                    <a:pt x="429" y="219"/>
                  </a:cubicBezTo>
                  <a:cubicBezTo>
                    <a:pt x="429" y="335"/>
                    <a:pt x="335" y="429"/>
                    <a:pt x="218" y="429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C3D23BA-2848-9905-83A3-12C603AE4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575" y="4106863"/>
              <a:ext cx="0" cy="3175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4 h 4"/>
                <a:gd name="T4" fmla="*/ 4 h 4"/>
                <a:gd name="T5" fmla="*/ 4 h 4"/>
                <a:gd name="T6" fmla="*/ 3 h 4"/>
                <a:gd name="T7" fmla="*/ 3 h 4"/>
                <a:gd name="T8" fmla="*/ 3 h 4"/>
                <a:gd name="T9" fmla="*/ 3 h 4"/>
                <a:gd name="T10" fmla="*/ 3 h 4"/>
                <a:gd name="T11" fmla="*/ 3 h 4"/>
                <a:gd name="T12" fmla="*/ 2 h 4"/>
                <a:gd name="T13" fmla="*/ 2 h 4"/>
                <a:gd name="T14" fmla="*/ 2 h 4"/>
                <a:gd name="T15" fmla="*/ 2 h 4"/>
                <a:gd name="T16" fmla="*/ 2 h 4"/>
                <a:gd name="T17" fmla="*/ 2 h 4"/>
                <a:gd name="T18" fmla="*/ 1 h 4"/>
                <a:gd name="T19" fmla="*/ 1 h 4"/>
                <a:gd name="T20" fmla="*/ 1 h 4"/>
                <a:gd name="T21" fmla="*/ 1 h 4"/>
                <a:gd name="T22" fmla="*/ 1 h 4"/>
                <a:gd name="T23" fmla="*/ 1 h 4"/>
                <a:gd name="T24" fmla="*/ 0 h 4"/>
                <a:gd name="T25" fmla="*/ 0 h 4"/>
                <a:gd name="T26" fmla="*/ 0 h 4"/>
                <a:gd name="T27" fmla="*/ 0 h 4"/>
                <a:gd name="T28" fmla="*/ 0 h 4"/>
                <a:gd name="T29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5D551C8-A9D5-5B97-EF8E-452AD5602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263" y="4257675"/>
              <a:ext cx="36513" cy="7938"/>
            </a:xfrm>
            <a:custGeom>
              <a:avLst/>
              <a:gdLst>
                <a:gd name="T0" fmla="*/ 1 w 56"/>
                <a:gd name="T1" fmla="*/ 11 h 11"/>
                <a:gd name="T2" fmla="*/ 0 w 56"/>
                <a:gd name="T3" fmla="*/ 11 h 11"/>
                <a:gd name="T4" fmla="*/ 0 w 56"/>
                <a:gd name="T5" fmla="*/ 11 h 11"/>
                <a:gd name="T6" fmla="*/ 1 w 56"/>
                <a:gd name="T7" fmla="*/ 11 h 11"/>
                <a:gd name="T8" fmla="*/ 2 w 56"/>
                <a:gd name="T9" fmla="*/ 11 h 11"/>
                <a:gd name="T10" fmla="*/ 1 w 56"/>
                <a:gd name="T11" fmla="*/ 11 h 11"/>
                <a:gd name="T12" fmla="*/ 2 w 56"/>
                <a:gd name="T13" fmla="*/ 11 h 11"/>
                <a:gd name="T14" fmla="*/ 2 w 56"/>
                <a:gd name="T15" fmla="*/ 11 h 11"/>
                <a:gd name="T16" fmla="*/ 2 w 56"/>
                <a:gd name="T17" fmla="*/ 11 h 11"/>
                <a:gd name="T18" fmla="*/ 2 w 56"/>
                <a:gd name="T19" fmla="*/ 11 h 11"/>
                <a:gd name="T20" fmla="*/ 50 w 56"/>
                <a:gd name="T21" fmla="*/ 2 h 11"/>
                <a:gd name="T22" fmla="*/ 2 w 56"/>
                <a:gd name="T23" fmla="*/ 11 h 11"/>
                <a:gd name="T24" fmla="*/ 50 w 56"/>
                <a:gd name="T25" fmla="*/ 2 h 11"/>
                <a:gd name="T26" fmla="*/ 51 w 56"/>
                <a:gd name="T27" fmla="*/ 2 h 11"/>
                <a:gd name="T28" fmla="*/ 50 w 56"/>
                <a:gd name="T29" fmla="*/ 2 h 11"/>
                <a:gd name="T30" fmla="*/ 51 w 56"/>
                <a:gd name="T31" fmla="*/ 2 h 11"/>
                <a:gd name="T32" fmla="*/ 52 w 56"/>
                <a:gd name="T33" fmla="*/ 2 h 11"/>
                <a:gd name="T34" fmla="*/ 51 w 56"/>
                <a:gd name="T35" fmla="*/ 2 h 11"/>
                <a:gd name="T36" fmla="*/ 52 w 56"/>
                <a:gd name="T37" fmla="*/ 2 h 11"/>
                <a:gd name="T38" fmla="*/ 53 w 56"/>
                <a:gd name="T39" fmla="*/ 1 h 11"/>
                <a:gd name="T40" fmla="*/ 52 w 56"/>
                <a:gd name="T41" fmla="*/ 1 h 11"/>
                <a:gd name="T42" fmla="*/ 53 w 56"/>
                <a:gd name="T43" fmla="*/ 1 h 11"/>
                <a:gd name="T44" fmla="*/ 53 w 56"/>
                <a:gd name="T45" fmla="*/ 1 h 11"/>
                <a:gd name="T46" fmla="*/ 53 w 56"/>
                <a:gd name="T47" fmla="*/ 1 h 11"/>
                <a:gd name="T48" fmla="*/ 53 w 56"/>
                <a:gd name="T49" fmla="*/ 1 h 11"/>
                <a:gd name="T50" fmla="*/ 53 w 56"/>
                <a:gd name="T51" fmla="*/ 1 h 11"/>
                <a:gd name="T52" fmla="*/ 53 w 56"/>
                <a:gd name="T53" fmla="*/ 1 h 11"/>
                <a:gd name="T54" fmla="*/ 53 w 56"/>
                <a:gd name="T55" fmla="*/ 1 h 11"/>
                <a:gd name="T56" fmla="*/ 54 w 56"/>
                <a:gd name="T57" fmla="*/ 1 h 11"/>
                <a:gd name="T58" fmla="*/ 53 w 56"/>
                <a:gd name="T59" fmla="*/ 1 h 11"/>
                <a:gd name="T60" fmla="*/ 54 w 56"/>
                <a:gd name="T61" fmla="*/ 1 h 11"/>
                <a:gd name="T62" fmla="*/ 54 w 56"/>
                <a:gd name="T63" fmla="*/ 1 h 11"/>
                <a:gd name="T64" fmla="*/ 54 w 56"/>
                <a:gd name="T65" fmla="*/ 1 h 11"/>
                <a:gd name="T66" fmla="*/ 54 w 56"/>
                <a:gd name="T67" fmla="*/ 1 h 11"/>
                <a:gd name="T68" fmla="*/ 54 w 56"/>
                <a:gd name="T69" fmla="*/ 1 h 11"/>
                <a:gd name="T70" fmla="*/ 54 w 56"/>
                <a:gd name="T71" fmla="*/ 1 h 11"/>
                <a:gd name="T72" fmla="*/ 54 w 56"/>
                <a:gd name="T73" fmla="*/ 1 h 11"/>
                <a:gd name="T74" fmla="*/ 55 w 56"/>
                <a:gd name="T75" fmla="*/ 1 h 11"/>
                <a:gd name="T76" fmla="*/ 54 w 56"/>
                <a:gd name="T77" fmla="*/ 1 h 11"/>
                <a:gd name="T78" fmla="*/ 55 w 56"/>
                <a:gd name="T79" fmla="*/ 1 h 11"/>
                <a:gd name="T80" fmla="*/ 55 w 56"/>
                <a:gd name="T81" fmla="*/ 1 h 11"/>
                <a:gd name="T82" fmla="*/ 55 w 56"/>
                <a:gd name="T83" fmla="*/ 1 h 11"/>
                <a:gd name="T84" fmla="*/ 55 w 56"/>
                <a:gd name="T85" fmla="*/ 1 h 11"/>
                <a:gd name="T86" fmla="*/ 55 w 56"/>
                <a:gd name="T87" fmla="*/ 1 h 11"/>
                <a:gd name="T88" fmla="*/ 55 w 56"/>
                <a:gd name="T89" fmla="*/ 1 h 11"/>
                <a:gd name="T90" fmla="*/ 55 w 56"/>
                <a:gd name="T91" fmla="*/ 1 h 11"/>
                <a:gd name="T92" fmla="*/ 55 w 56"/>
                <a:gd name="T93" fmla="*/ 0 h 11"/>
                <a:gd name="T94" fmla="*/ 55 w 56"/>
                <a:gd name="T95" fmla="*/ 1 h 11"/>
                <a:gd name="T96" fmla="*/ 55 w 56"/>
                <a:gd name="T97" fmla="*/ 0 h 11"/>
                <a:gd name="T98" fmla="*/ 56 w 56"/>
                <a:gd name="T99" fmla="*/ 0 h 11"/>
                <a:gd name="T100" fmla="*/ 56 w 56"/>
                <a:gd name="T101" fmla="*/ 0 h 11"/>
                <a:gd name="T102" fmla="*/ 56 w 56"/>
                <a:gd name="T10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11">
                  <a:moveTo>
                    <a:pt x="1" y="11"/>
                  </a:move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50" y="2"/>
                  </a:moveTo>
                  <a:cubicBezTo>
                    <a:pt x="35" y="7"/>
                    <a:pt x="19" y="10"/>
                    <a:pt x="2" y="11"/>
                  </a:cubicBezTo>
                  <a:cubicBezTo>
                    <a:pt x="19" y="10"/>
                    <a:pt x="35" y="7"/>
                    <a:pt x="50" y="2"/>
                  </a:cubicBezTo>
                  <a:moveTo>
                    <a:pt x="51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moveTo>
                    <a:pt x="52" y="2"/>
                  </a:moveTo>
                  <a:cubicBezTo>
                    <a:pt x="52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moveTo>
                    <a:pt x="53" y="1"/>
                  </a:moveTo>
                  <a:cubicBezTo>
                    <a:pt x="53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4" y="1"/>
                  </a:move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moveTo>
                    <a:pt x="55" y="1"/>
                  </a:moveTo>
                  <a:cubicBezTo>
                    <a:pt x="55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74DCAC77-2468-4908-D391-EFA62234A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4265613"/>
              <a:ext cx="6350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0 w 9"/>
                <a:gd name="T7" fmla="*/ 1 h 1"/>
                <a:gd name="T8" fmla="*/ 0 w 9"/>
                <a:gd name="T9" fmla="*/ 1 h 1"/>
                <a:gd name="T10" fmla="*/ 0 w 9"/>
                <a:gd name="T11" fmla="*/ 1 h 1"/>
                <a:gd name="T12" fmla="*/ 0 w 9"/>
                <a:gd name="T13" fmla="*/ 1 h 1"/>
                <a:gd name="T14" fmla="*/ 1 w 9"/>
                <a:gd name="T15" fmla="*/ 1 h 1"/>
                <a:gd name="T16" fmla="*/ 0 w 9"/>
                <a:gd name="T17" fmla="*/ 1 h 1"/>
                <a:gd name="T18" fmla="*/ 1 w 9"/>
                <a:gd name="T19" fmla="*/ 1 h 1"/>
                <a:gd name="T20" fmla="*/ 1 w 9"/>
                <a:gd name="T21" fmla="*/ 1 h 1"/>
                <a:gd name="T22" fmla="*/ 1 w 9"/>
                <a:gd name="T23" fmla="*/ 1 h 1"/>
                <a:gd name="T24" fmla="*/ 1 w 9"/>
                <a:gd name="T25" fmla="*/ 1 h 1"/>
                <a:gd name="T26" fmla="*/ 1 w 9"/>
                <a:gd name="T27" fmla="*/ 1 h 1"/>
                <a:gd name="T28" fmla="*/ 1 w 9"/>
                <a:gd name="T29" fmla="*/ 1 h 1"/>
                <a:gd name="T30" fmla="*/ 1 w 9"/>
                <a:gd name="T31" fmla="*/ 1 h 1"/>
                <a:gd name="T32" fmla="*/ 2 w 9"/>
                <a:gd name="T33" fmla="*/ 1 h 1"/>
                <a:gd name="T34" fmla="*/ 1 w 9"/>
                <a:gd name="T35" fmla="*/ 1 h 1"/>
                <a:gd name="T36" fmla="*/ 2 w 9"/>
                <a:gd name="T37" fmla="*/ 1 h 1"/>
                <a:gd name="T38" fmla="*/ 2 w 9"/>
                <a:gd name="T39" fmla="*/ 1 h 1"/>
                <a:gd name="T40" fmla="*/ 2 w 9"/>
                <a:gd name="T41" fmla="*/ 1 h 1"/>
                <a:gd name="T42" fmla="*/ 2 w 9"/>
                <a:gd name="T43" fmla="*/ 1 h 1"/>
                <a:gd name="T44" fmla="*/ 2 w 9"/>
                <a:gd name="T45" fmla="*/ 1 h 1"/>
                <a:gd name="T46" fmla="*/ 2 w 9"/>
                <a:gd name="T47" fmla="*/ 1 h 1"/>
                <a:gd name="T48" fmla="*/ 2 w 9"/>
                <a:gd name="T49" fmla="*/ 1 h 1"/>
                <a:gd name="T50" fmla="*/ 4 w 9"/>
                <a:gd name="T51" fmla="*/ 1 h 1"/>
                <a:gd name="T52" fmla="*/ 2 w 9"/>
                <a:gd name="T53" fmla="*/ 1 h 1"/>
                <a:gd name="T54" fmla="*/ 4 w 9"/>
                <a:gd name="T55" fmla="*/ 1 h 1"/>
                <a:gd name="T56" fmla="*/ 5 w 9"/>
                <a:gd name="T57" fmla="*/ 1 h 1"/>
                <a:gd name="T58" fmla="*/ 4 w 9"/>
                <a:gd name="T59" fmla="*/ 1 h 1"/>
                <a:gd name="T60" fmla="*/ 5 w 9"/>
                <a:gd name="T61" fmla="*/ 1 h 1"/>
                <a:gd name="T62" fmla="*/ 5 w 9"/>
                <a:gd name="T63" fmla="*/ 1 h 1"/>
                <a:gd name="T64" fmla="*/ 5 w 9"/>
                <a:gd name="T65" fmla="*/ 1 h 1"/>
                <a:gd name="T66" fmla="*/ 5 w 9"/>
                <a:gd name="T67" fmla="*/ 1 h 1"/>
                <a:gd name="T68" fmla="*/ 5 w 9"/>
                <a:gd name="T69" fmla="*/ 1 h 1"/>
                <a:gd name="T70" fmla="*/ 5 w 9"/>
                <a:gd name="T71" fmla="*/ 1 h 1"/>
                <a:gd name="T72" fmla="*/ 5 w 9"/>
                <a:gd name="T73" fmla="*/ 1 h 1"/>
                <a:gd name="T74" fmla="*/ 6 w 9"/>
                <a:gd name="T75" fmla="*/ 1 h 1"/>
                <a:gd name="T76" fmla="*/ 5 w 9"/>
                <a:gd name="T77" fmla="*/ 1 h 1"/>
                <a:gd name="T78" fmla="*/ 6 w 9"/>
                <a:gd name="T79" fmla="*/ 1 h 1"/>
                <a:gd name="T80" fmla="*/ 6 w 9"/>
                <a:gd name="T81" fmla="*/ 1 h 1"/>
                <a:gd name="T82" fmla="*/ 6 w 9"/>
                <a:gd name="T83" fmla="*/ 1 h 1"/>
                <a:gd name="T84" fmla="*/ 6 w 9"/>
                <a:gd name="T85" fmla="*/ 1 h 1"/>
                <a:gd name="T86" fmla="*/ 7 w 9"/>
                <a:gd name="T87" fmla="*/ 1 h 1"/>
                <a:gd name="T88" fmla="*/ 6 w 9"/>
                <a:gd name="T89" fmla="*/ 1 h 1"/>
                <a:gd name="T90" fmla="*/ 7 w 9"/>
                <a:gd name="T91" fmla="*/ 1 h 1"/>
                <a:gd name="T92" fmla="*/ 7 w 9"/>
                <a:gd name="T93" fmla="*/ 1 h 1"/>
                <a:gd name="T94" fmla="*/ 7 w 9"/>
                <a:gd name="T95" fmla="*/ 1 h 1"/>
                <a:gd name="T96" fmla="*/ 7 w 9"/>
                <a:gd name="T97" fmla="*/ 1 h 1"/>
                <a:gd name="T98" fmla="*/ 7 w 9"/>
                <a:gd name="T99" fmla="*/ 0 h 1"/>
                <a:gd name="T100" fmla="*/ 7 w 9"/>
                <a:gd name="T101" fmla="*/ 1 h 1"/>
                <a:gd name="T102" fmla="*/ 7 w 9"/>
                <a:gd name="T103" fmla="*/ 0 h 1"/>
                <a:gd name="T104" fmla="*/ 9 w 9"/>
                <a:gd name="T105" fmla="*/ 0 h 1"/>
                <a:gd name="T106" fmla="*/ 7 w 9"/>
                <a:gd name="T107" fmla="*/ 0 h 1"/>
                <a:gd name="T108" fmla="*/ 9 w 9"/>
                <a:gd name="T109" fmla="*/ 0 h 1"/>
                <a:gd name="T110" fmla="*/ 9 w 9"/>
                <a:gd name="T1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956EA895-DC54-4E24-4B88-874A1BA24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563" y="4265613"/>
              <a:ext cx="6350" cy="0"/>
            </a:xfrm>
            <a:custGeom>
              <a:avLst/>
              <a:gdLst>
                <a:gd name="T0" fmla="*/ 1 w 8"/>
                <a:gd name="T1" fmla="*/ 0 w 8"/>
                <a:gd name="T2" fmla="*/ 1 w 8"/>
                <a:gd name="T3" fmla="*/ 1 w 8"/>
                <a:gd name="T4" fmla="*/ 1 w 8"/>
                <a:gd name="T5" fmla="*/ 1 w 8"/>
                <a:gd name="T6" fmla="*/ 2 w 8"/>
                <a:gd name="T7" fmla="*/ 1 w 8"/>
                <a:gd name="T8" fmla="*/ 2 w 8"/>
                <a:gd name="T9" fmla="*/ 2 w 8"/>
                <a:gd name="T10" fmla="*/ 2 w 8"/>
                <a:gd name="T11" fmla="*/ 2 w 8"/>
                <a:gd name="T12" fmla="*/ 2 w 8"/>
                <a:gd name="T13" fmla="*/ 2 w 8"/>
                <a:gd name="T14" fmla="*/ 2 w 8"/>
                <a:gd name="T15" fmla="*/ 3 w 8"/>
                <a:gd name="T16" fmla="*/ 2 w 8"/>
                <a:gd name="T17" fmla="*/ 3 w 8"/>
                <a:gd name="T18" fmla="*/ 3 w 8"/>
                <a:gd name="T19" fmla="*/ 3 w 8"/>
                <a:gd name="T20" fmla="*/ 3 w 8"/>
                <a:gd name="T21" fmla="*/ 3 w 8"/>
                <a:gd name="T22" fmla="*/ 3 w 8"/>
                <a:gd name="T23" fmla="*/ 3 w 8"/>
                <a:gd name="T24" fmla="*/ 4 w 8"/>
                <a:gd name="T25" fmla="*/ 4 w 8"/>
                <a:gd name="T26" fmla="*/ 4 w 8"/>
                <a:gd name="T27" fmla="*/ 4 w 8"/>
                <a:gd name="T28" fmla="*/ 4 w 8"/>
                <a:gd name="T29" fmla="*/ 4 w 8"/>
                <a:gd name="T30" fmla="*/ 4 w 8"/>
                <a:gd name="T31" fmla="*/ 4 w 8"/>
                <a:gd name="T32" fmla="*/ 4 w 8"/>
                <a:gd name="T33" fmla="*/ 5 w 8"/>
                <a:gd name="T34" fmla="*/ 5 w 8"/>
                <a:gd name="T35" fmla="*/ 5 w 8"/>
                <a:gd name="T36" fmla="*/ 5 w 8"/>
                <a:gd name="T37" fmla="*/ 5 w 8"/>
                <a:gd name="T38" fmla="*/ 5 w 8"/>
                <a:gd name="T39" fmla="*/ 6 w 8"/>
                <a:gd name="T40" fmla="*/ 5 w 8"/>
                <a:gd name="T41" fmla="*/ 6 w 8"/>
                <a:gd name="T42" fmla="*/ 6 w 8"/>
                <a:gd name="T43" fmla="*/ 6 w 8"/>
                <a:gd name="T44" fmla="*/ 6 w 8"/>
                <a:gd name="T45" fmla="*/ 7 w 8"/>
                <a:gd name="T46" fmla="*/ 6 w 8"/>
                <a:gd name="T47" fmla="*/ 7 w 8"/>
                <a:gd name="T48" fmla="*/ 7 w 8"/>
                <a:gd name="T49" fmla="*/ 7 w 8"/>
                <a:gd name="T50" fmla="*/ 7 w 8"/>
                <a:gd name="T51" fmla="*/ 7 w 8"/>
                <a:gd name="T52" fmla="*/ 7 w 8"/>
                <a:gd name="T53" fmla="*/ 7 w 8"/>
                <a:gd name="T54" fmla="*/ 8 w 8"/>
                <a:gd name="T55" fmla="*/ 8 w 8"/>
                <a:gd name="T56" fmla="*/ 8 w 8"/>
                <a:gd name="T57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8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D11FC35A-7E62-9291-6203-E37E0B7E2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575" y="4035425"/>
              <a:ext cx="258763" cy="230188"/>
            </a:xfrm>
            <a:custGeom>
              <a:avLst/>
              <a:gdLst>
                <a:gd name="T0" fmla="*/ 230 w 385"/>
                <a:gd name="T1" fmla="*/ 321 h 341"/>
                <a:gd name="T2" fmla="*/ 29 w 385"/>
                <a:gd name="T3" fmla="*/ 0 h 341"/>
                <a:gd name="T4" fmla="*/ 0 w 385"/>
                <a:gd name="T5" fmla="*/ 106 h 341"/>
                <a:gd name="T6" fmla="*/ 0 w 385"/>
                <a:gd name="T7" fmla="*/ 107 h 341"/>
                <a:gd name="T8" fmla="*/ 0 w 385"/>
                <a:gd name="T9" fmla="*/ 108 h 341"/>
                <a:gd name="T10" fmla="*/ 0 w 385"/>
                <a:gd name="T11" fmla="*/ 108 h 341"/>
                <a:gd name="T12" fmla="*/ 0 w 385"/>
                <a:gd name="T13" fmla="*/ 109 h 341"/>
                <a:gd name="T14" fmla="*/ 0 w 385"/>
                <a:gd name="T15" fmla="*/ 110 h 341"/>
                <a:gd name="T16" fmla="*/ 0 w 385"/>
                <a:gd name="T17" fmla="*/ 111 h 341"/>
                <a:gd name="T18" fmla="*/ 230 w 385"/>
                <a:gd name="T19" fmla="*/ 341 h 341"/>
                <a:gd name="T20" fmla="*/ 231 w 385"/>
                <a:gd name="T21" fmla="*/ 341 h 341"/>
                <a:gd name="T22" fmla="*/ 232 w 385"/>
                <a:gd name="T23" fmla="*/ 341 h 341"/>
                <a:gd name="T24" fmla="*/ 232 w 385"/>
                <a:gd name="T25" fmla="*/ 341 h 341"/>
                <a:gd name="T26" fmla="*/ 233 w 385"/>
                <a:gd name="T27" fmla="*/ 341 h 341"/>
                <a:gd name="T28" fmla="*/ 233 w 385"/>
                <a:gd name="T29" fmla="*/ 341 h 341"/>
                <a:gd name="T30" fmla="*/ 234 w 385"/>
                <a:gd name="T31" fmla="*/ 341 h 341"/>
                <a:gd name="T32" fmla="*/ 234 w 385"/>
                <a:gd name="T33" fmla="*/ 341 h 341"/>
                <a:gd name="T34" fmla="*/ 235 w 385"/>
                <a:gd name="T35" fmla="*/ 341 h 341"/>
                <a:gd name="T36" fmla="*/ 236 w 385"/>
                <a:gd name="T37" fmla="*/ 341 h 341"/>
                <a:gd name="T38" fmla="*/ 236 w 385"/>
                <a:gd name="T39" fmla="*/ 341 h 341"/>
                <a:gd name="T40" fmla="*/ 237 w 385"/>
                <a:gd name="T41" fmla="*/ 341 h 341"/>
                <a:gd name="T42" fmla="*/ 238 w 385"/>
                <a:gd name="T43" fmla="*/ 341 h 341"/>
                <a:gd name="T44" fmla="*/ 238 w 385"/>
                <a:gd name="T45" fmla="*/ 341 h 341"/>
                <a:gd name="T46" fmla="*/ 239 w 385"/>
                <a:gd name="T47" fmla="*/ 341 h 341"/>
                <a:gd name="T48" fmla="*/ 239 w 385"/>
                <a:gd name="T49" fmla="*/ 341 h 341"/>
                <a:gd name="T50" fmla="*/ 240 w 385"/>
                <a:gd name="T51" fmla="*/ 341 h 341"/>
                <a:gd name="T52" fmla="*/ 240 w 385"/>
                <a:gd name="T53" fmla="*/ 341 h 341"/>
                <a:gd name="T54" fmla="*/ 242 w 385"/>
                <a:gd name="T55" fmla="*/ 341 h 341"/>
                <a:gd name="T56" fmla="*/ 243 w 385"/>
                <a:gd name="T57" fmla="*/ 341 h 341"/>
                <a:gd name="T58" fmla="*/ 243 w 385"/>
                <a:gd name="T59" fmla="*/ 341 h 341"/>
                <a:gd name="T60" fmla="*/ 244 w 385"/>
                <a:gd name="T61" fmla="*/ 341 h 341"/>
                <a:gd name="T62" fmla="*/ 245 w 385"/>
                <a:gd name="T63" fmla="*/ 341 h 341"/>
                <a:gd name="T64" fmla="*/ 245 w 385"/>
                <a:gd name="T65" fmla="*/ 341 h 341"/>
                <a:gd name="T66" fmla="*/ 247 w 385"/>
                <a:gd name="T67" fmla="*/ 340 h 341"/>
                <a:gd name="T68" fmla="*/ 249 w 385"/>
                <a:gd name="T69" fmla="*/ 340 h 341"/>
                <a:gd name="T70" fmla="*/ 249 w 385"/>
                <a:gd name="T71" fmla="*/ 340 h 341"/>
                <a:gd name="T72" fmla="*/ 298 w 385"/>
                <a:gd name="T73" fmla="*/ 331 h 341"/>
                <a:gd name="T74" fmla="*/ 299 w 385"/>
                <a:gd name="T75" fmla="*/ 330 h 341"/>
                <a:gd name="T76" fmla="*/ 300 w 385"/>
                <a:gd name="T77" fmla="*/ 330 h 341"/>
                <a:gd name="T78" fmla="*/ 300 w 385"/>
                <a:gd name="T79" fmla="*/ 330 h 341"/>
                <a:gd name="T80" fmla="*/ 301 w 385"/>
                <a:gd name="T81" fmla="*/ 330 h 341"/>
                <a:gd name="T82" fmla="*/ 301 w 385"/>
                <a:gd name="T83" fmla="*/ 330 h 341"/>
                <a:gd name="T84" fmla="*/ 302 w 385"/>
                <a:gd name="T85" fmla="*/ 330 h 341"/>
                <a:gd name="T86" fmla="*/ 302 w 385"/>
                <a:gd name="T87" fmla="*/ 330 h 341"/>
                <a:gd name="T88" fmla="*/ 303 w 385"/>
                <a:gd name="T89" fmla="*/ 329 h 341"/>
                <a:gd name="T90" fmla="*/ 230 w 385"/>
                <a:gd name="T91" fmla="*/ 329 h 341"/>
                <a:gd name="T92" fmla="*/ 29 w 385"/>
                <a:gd name="T9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341">
                  <a:moveTo>
                    <a:pt x="45" y="12"/>
                  </a:moveTo>
                  <a:cubicBezTo>
                    <a:pt x="29" y="41"/>
                    <a:pt x="20" y="75"/>
                    <a:pt x="20" y="111"/>
                  </a:cubicBezTo>
                  <a:cubicBezTo>
                    <a:pt x="20" y="227"/>
                    <a:pt x="114" y="321"/>
                    <a:pt x="230" y="321"/>
                  </a:cubicBezTo>
                  <a:cubicBezTo>
                    <a:pt x="284" y="321"/>
                    <a:pt x="332" y="301"/>
                    <a:pt x="369" y="269"/>
                  </a:cubicBezTo>
                  <a:cubicBezTo>
                    <a:pt x="45" y="12"/>
                    <a:pt x="45" y="12"/>
                    <a:pt x="45" y="12"/>
                  </a:cubicBezTo>
                  <a:moveTo>
                    <a:pt x="29" y="0"/>
                  </a:moveTo>
                  <a:cubicBezTo>
                    <a:pt x="11" y="31"/>
                    <a:pt x="1" y="67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38"/>
                    <a:pt x="103" y="341"/>
                    <a:pt x="230" y="341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0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7" y="340"/>
                  </a:cubicBezTo>
                  <a:cubicBezTo>
                    <a:pt x="247" y="340"/>
                    <a:pt x="248" y="340"/>
                    <a:pt x="248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8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66" y="339"/>
                    <a:pt x="282" y="336"/>
                    <a:pt x="297" y="331"/>
                  </a:cubicBezTo>
                  <a:cubicBezTo>
                    <a:pt x="297" y="331"/>
                    <a:pt x="297" y="331"/>
                    <a:pt x="297" y="331"/>
                  </a:cubicBezTo>
                  <a:cubicBezTo>
                    <a:pt x="297" y="331"/>
                    <a:pt x="297" y="331"/>
                    <a:pt x="298" y="331"/>
                  </a:cubicBezTo>
                  <a:cubicBezTo>
                    <a:pt x="298" y="331"/>
                    <a:pt x="298" y="331"/>
                    <a:pt x="298" y="331"/>
                  </a:cubicBezTo>
                  <a:cubicBezTo>
                    <a:pt x="298" y="331"/>
                    <a:pt x="299" y="331"/>
                    <a:pt x="299" y="331"/>
                  </a:cubicBezTo>
                  <a:cubicBezTo>
                    <a:pt x="299" y="330"/>
                    <a:pt x="299" y="330"/>
                    <a:pt x="299" y="330"/>
                  </a:cubicBezTo>
                  <a:cubicBezTo>
                    <a:pt x="299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29"/>
                    <a:pt x="302" y="329"/>
                    <a:pt x="302" y="329"/>
                  </a:cubicBezTo>
                  <a:cubicBezTo>
                    <a:pt x="303" y="329"/>
                    <a:pt x="303" y="329"/>
                    <a:pt x="303" y="329"/>
                  </a:cubicBezTo>
                  <a:cubicBezTo>
                    <a:pt x="303" y="329"/>
                    <a:pt x="303" y="329"/>
                    <a:pt x="303" y="329"/>
                  </a:cubicBezTo>
                  <a:cubicBezTo>
                    <a:pt x="334" y="319"/>
                    <a:pt x="362" y="303"/>
                    <a:pt x="385" y="281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37" y="308"/>
                    <a:pt x="286" y="329"/>
                    <a:pt x="230" y="329"/>
                  </a:cubicBezTo>
                  <a:cubicBezTo>
                    <a:pt x="110" y="329"/>
                    <a:pt x="12" y="231"/>
                    <a:pt x="12" y="111"/>
                  </a:cubicBezTo>
                  <a:cubicBezTo>
                    <a:pt x="12" y="73"/>
                    <a:pt x="22" y="38"/>
                    <a:pt x="38" y="7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19A86A-015C-A2AC-2AB3-A3E7BF97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4040188"/>
              <a:ext cx="244475" cy="217488"/>
            </a:xfrm>
            <a:custGeom>
              <a:avLst/>
              <a:gdLst>
                <a:gd name="T0" fmla="*/ 26 w 364"/>
                <a:gd name="T1" fmla="*/ 0 h 322"/>
                <a:gd name="T2" fmla="*/ 0 w 364"/>
                <a:gd name="T3" fmla="*/ 104 h 322"/>
                <a:gd name="T4" fmla="*/ 218 w 364"/>
                <a:gd name="T5" fmla="*/ 322 h 322"/>
                <a:gd name="T6" fmla="*/ 364 w 364"/>
                <a:gd name="T7" fmla="*/ 267 h 322"/>
                <a:gd name="T8" fmla="*/ 357 w 364"/>
                <a:gd name="T9" fmla="*/ 262 h 322"/>
                <a:gd name="T10" fmla="*/ 218 w 364"/>
                <a:gd name="T11" fmla="*/ 314 h 322"/>
                <a:gd name="T12" fmla="*/ 8 w 364"/>
                <a:gd name="T13" fmla="*/ 104 h 322"/>
                <a:gd name="T14" fmla="*/ 33 w 364"/>
                <a:gd name="T15" fmla="*/ 5 h 322"/>
                <a:gd name="T16" fmla="*/ 26 w 364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322">
                  <a:moveTo>
                    <a:pt x="26" y="0"/>
                  </a:moveTo>
                  <a:cubicBezTo>
                    <a:pt x="10" y="31"/>
                    <a:pt x="0" y="66"/>
                    <a:pt x="0" y="104"/>
                  </a:cubicBezTo>
                  <a:cubicBezTo>
                    <a:pt x="0" y="224"/>
                    <a:pt x="98" y="322"/>
                    <a:pt x="218" y="322"/>
                  </a:cubicBezTo>
                  <a:cubicBezTo>
                    <a:pt x="274" y="322"/>
                    <a:pt x="325" y="301"/>
                    <a:pt x="364" y="267"/>
                  </a:cubicBezTo>
                  <a:cubicBezTo>
                    <a:pt x="357" y="262"/>
                    <a:pt x="357" y="262"/>
                    <a:pt x="357" y="262"/>
                  </a:cubicBezTo>
                  <a:cubicBezTo>
                    <a:pt x="320" y="294"/>
                    <a:pt x="272" y="314"/>
                    <a:pt x="218" y="314"/>
                  </a:cubicBezTo>
                  <a:cubicBezTo>
                    <a:pt x="102" y="314"/>
                    <a:pt x="8" y="220"/>
                    <a:pt x="8" y="104"/>
                  </a:cubicBezTo>
                  <a:cubicBezTo>
                    <a:pt x="8" y="68"/>
                    <a:pt x="17" y="34"/>
                    <a:pt x="33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30">
              <a:extLst>
                <a:ext uri="{FF2B5EF4-FFF2-40B4-BE49-F238E27FC236}">
                  <a16:creationId xmlns:a16="http://schemas.microsoft.com/office/drawing/2014/main" id="{59F8576A-D04C-6381-38C6-10A8773D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4005263"/>
              <a:ext cx="211138" cy="211138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val 31">
              <a:extLst>
                <a:ext uri="{FF2B5EF4-FFF2-40B4-BE49-F238E27FC236}">
                  <a16:creationId xmlns:a16="http://schemas.microsoft.com/office/drawing/2014/main" id="{245985ED-8AB4-FA60-FB2C-BB21D7F1C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011613"/>
              <a:ext cx="198438" cy="198438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EC3BAD3D-F006-F813-3335-330D7C7C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4035425"/>
              <a:ext cx="88900" cy="155575"/>
            </a:xfrm>
            <a:custGeom>
              <a:avLst/>
              <a:gdLst>
                <a:gd name="T0" fmla="*/ 53 w 131"/>
                <a:gd name="T1" fmla="*/ 196 h 229"/>
                <a:gd name="T2" fmla="*/ 0 w 131"/>
                <a:gd name="T3" fmla="*/ 184 h 229"/>
                <a:gd name="T4" fmla="*/ 0 w 131"/>
                <a:gd name="T5" fmla="*/ 142 h 229"/>
                <a:gd name="T6" fmla="*/ 32 w 131"/>
                <a:gd name="T7" fmla="*/ 155 h 229"/>
                <a:gd name="T8" fmla="*/ 62 w 131"/>
                <a:gd name="T9" fmla="*/ 160 h 229"/>
                <a:gd name="T10" fmla="*/ 77 w 131"/>
                <a:gd name="T11" fmla="*/ 157 h 229"/>
                <a:gd name="T12" fmla="*/ 82 w 131"/>
                <a:gd name="T13" fmla="*/ 149 h 229"/>
                <a:gd name="T14" fmla="*/ 78 w 131"/>
                <a:gd name="T15" fmla="*/ 142 h 229"/>
                <a:gd name="T16" fmla="*/ 67 w 131"/>
                <a:gd name="T17" fmla="*/ 135 h 229"/>
                <a:gd name="T18" fmla="*/ 44 w 131"/>
                <a:gd name="T19" fmla="*/ 126 h 229"/>
                <a:gd name="T20" fmla="*/ 18 w 131"/>
                <a:gd name="T21" fmla="*/ 113 h 229"/>
                <a:gd name="T22" fmla="*/ 4 w 131"/>
                <a:gd name="T23" fmla="*/ 97 h 229"/>
                <a:gd name="T24" fmla="*/ 0 w 131"/>
                <a:gd name="T25" fmla="*/ 74 h 229"/>
                <a:gd name="T26" fmla="*/ 13 w 131"/>
                <a:gd name="T27" fmla="*/ 42 h 229"/>
                <a:gd name="T28" fmla="*/ 53 w 131"/>
                <a:gd name="T29" fmla="*/ 27 h 229"/>
                <a:gd name="T30" fmla="*/ 53 w 131"/>
                <a:gd name="T31" fmla="*/ 0 h 229"/>
                <a:gd name="T32" fmla="*/ 79 w 131"/>
                <a:gd name="T33" fmla="*/ 0 h 229"/>
                <a:gd name="T34" fmla="*/ 79 w 131"/>
                <a:gd name="T35" fmla="*/ 27 h 229"/>
                <a:gd name="T36" fmla="*/ 129 w 131"/>
                <a:gd name="T37" fmla="*/ 39 h 229"/>
                <a:gd name="T38" fmla="*/ 114 w 131"/>
                <a:gd name="T39" fmla="*/ 75 h 229"/>
                <a:gd name="T40" fmla="*/ 67 w 131"/>
                <a:gd name="T41" fmla="*/ 63 h 229"/>
                <a:gd name="T42" fmla="*/ 53 w 131"/>
                <a:gd name="T43" fmla="*/ 66 h 229"/>
                <a:gd name="T44" fmla="*/ 49 w 131"/>
                <a:gd name="T45" fmla="*/ 73 h 229"/>
                <a:gd name="T46" fmla="*/ 52 w 131"/>
                <a:gd name="T47" fmla="*/ 80 h 229"/>
                <a:gd name="T48" fmla="*/ 62 w 131"/>
                <a:gd name="T49" fmla="*/ 86 h 229"/>
                <a:gd name="T50" fmla="*/ 82 w 131"/>
                <a:gd name="T51" fmla="*/ 93 h 229"/>
                <a:gd name="T52" fmla="*/ 120 w 131"/>
                <a:gd name="T53" fmla="*/ 115 h 229"/>
                <a:gd name="T54" fmla="*/ 131 w 131"/>
                <a:gd name="T55" fmla="*/ 145 h 229"/>
                <a:gd name="T56" fmla="*/ 118 w 131"/>
                <a:gd name="T57" fmla="*/ 179 h 229"/>
                <a:gd name="T58" fmla="*/ 79 w 131"/>
                <a:gd name="T59" fmla="*/ 196 h 229"/>
                <a:gd name="T60" fmla="*/ 79 w 131"/>
                <a:gd name="T61" fmla="*/ 229 h 229"/>
                <a:gd name="T62" fmla="*/ 53 w 131"/>
                <a:gd name="T63" fmla="*/ 229 h 229"/>
                <a:gd name="T64" fmla="*/ 53 w 131"/>
                <a:gd name="T65" fmla="*/ 19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229">
                  <a:moveTo>
                    <a:pt x="53" y="196"/>
                  </a:moveTo>
                  <a:cubicBezTo>
                    <a:pt x="35" y="195"/>
                    <a:pt x="17" y="191"/>
                    <a:pt x="0" y="18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" y="147"/>
                    <a:pt x="20" y="151"/>
                    <a:pt x="32" y="155"/>
                  </a:cubicBezTo>
                  <a:cubicBezTo>
                    <a:pt x="43" y="158"/>
                    <a:pt x="53" y="160"/>
                    <a:pt x="62" y="160"/>
                  </a:cubicBezTo>
                  <a:cubicBezTo>
                    <a:pt x="69" y="160"/>
                    <a:pt x="74" y="159"/>
                    <a:pt x="77" y="157"/>
                  </a:cubicBezTo>
                  <a:cubicBezTo>
                    <a:pt x="80" y="155"/>
                    <a:pt x="82" y="153"/>
                    <a:pt x="82" y="149"/>
                  </a:cubicBezTo>
                  <a:cubicBezTo>
                    <a:pt x="82" y="146"/>
                    <a:pt x="81" y="143"/>
                    <a:pt x="78" y="142"/>
                  </a:cubicBezTo>
                  <a:cubicBezTo>
                    <a:pt x="76" y="140"/>
                    <a:pt x="72" y="137"/>
                    <a:pt x="67" y="135"/>
                  </a:cubicBezTo>
                  <a:cubicBezTo>
                    <a:pt x="61" y="133"/>
                    <a:pt x="54" y="130"/>
                    <a:pt x="44" y="126"/>
                  </a:cubicBezTo>
                  <a:cubicBezTo>
                    <a:pt x="33" y="122"/>
                    <a:pt x="25" y="118"/>
                    <a:pt x="18" y="113"/>
                  </a:cubicBezTo>
                  <a:cubicBezTo>
                    <a:pt x="12" y="108"/>
                    <a:pt x="7" y="103"/>
                    <a:pt x="4" y="97"/>
                  </a:cubicBezTo>
                  <a:cubicBezTo>
                    <a:pt x="1" y="91"/>
                    <a:pt x="0" y="83"/>
                    <a:pt x="0" y="74"/>
                  </a:cubicBezTo>
                  <a:cubicBezTo>
                    <a:pt x="0" y="60"/>
                    <a:pt x="4" y="50"/>
                    <a:pt x="13" y="42"/>
                  </a:cubicBezTo>
                  <a:cubicBezTo>
                    <a:pt x="22" y="34"/>
                    <a:pt x="35" y="29"/>
                    <a:pt x="53" y="2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95" y="28"/>
                    <a:pt x="112" y="32"/>
                    <a:pt x="129" y="39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97" y="67"/>
                    <a:pt x="81" y="63"/>
                    <a:pt x="67" y="63"/>
                  </a:cubicBezTo>
                  <a:cubicBezTo>
                    <a:pt x="60" y="63"/>
                    <a:pt x="56" y="64"/>
                    <a:pt x="53" y="66"/>
                  </a:cubicBezTo>
                  <a:cubicBezTo>
                    <a:pt x="50" y="67"/>
                    <a:pt x="49" y="70"/>
                    <a:pt x="49" y="73"/>
                  </a:cubicBezTo>
                  <a:cubicBezTo>
                    <a:pt x="49" y="76"/>
                    <a:pt x="50" y="78"/>
                    <a:pt x="52" y="80"/>
                  </a:cubicBezTo>
                  <a:cubicBezTo>
                    <a:pt x="54" y="82"/>
                    <a:pt x="57" y="84"/>
                    <a:pt x="62" y="86"/>
                  </a:cubicBezTo>
                  <a:cubicBezTo>
                    <a:pt x="67" y="88"/>
                    <a:pt x="73" y="91"/>
                    <a:pt x="82" y="93"/>
                  </a:cubicBezTo>
                  <a:cubicBezTo>
                    <a:pt x="99" y="100"/>
                    <a:pt x="112" y="107"/>
                    <a:pt x="120" y="115"/>
                  </a:cubicBezTo>
                  <a:cubicBezTo>
                    <a:pt x="127" y="122"/>
                    <a:pt x="131" y="133"/>
                    <a:pt x="131" y="145"/>
                  </a:cubicBezTo>
                  <a:cubicBezTo>
                    <a:pt x="131" y="159"/>
                    <a:pt x="127" y="170"/>
                    <a:pt x="118" y="179"/>
                  </a:cubicBezTo>
                  <a:cubicBezTo>
                    <a:pt x="109" y="188"/>
                    <a:pt x="96" y="193"/>
                    <a:pt x="79" y="196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53" y="229"/>
                    <a:pt x="53" y="229"/>
                    <a:pt x="53" y="229"/>
                  </a:cubicBezTo>
                  <a:lnTo>
                    <a:pt x="53" y="196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33">
              <a:extLst>
                <a:ext uri="{FF2B5EF4-FFF2-40B4-BE49-F238E27FC236}">
                  <a16:creationId xmlns:a16="http://schemas.microsoft.com/office/drawing/2014/main" id="{D8D471F1-5683-155A-5BB2-F8625A1C1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5141913"/>
              <a:ext cx="609600" cy="609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63BE2A2B-5DE2-00CE-8EBD-D29416795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813" y="5114925"/>
              <a:ext cx="663575" cy="663575"/>
            </a:xfrm>
            <a:custGeom>
              <a:avLst/>
              <a:gdLst>
                <a:gd name="T0" fmla="*/ 493 w 986"/>
                <a:gd name="T1" fmla="*/ 40 h 986"/>
                <a:gd name="T2" fmla="*/ 946 w 986"/>
                <a:gd name="T3" fmla="*/ 493 h 986"/>
                <a:gd name="T4" fmla="*/ 493 w 986"/>
                <a:gd name="T5" fmla="*/ 946 h 986"/>
                <a:gd name="T6" fmla="*/ 40 w 986"/>
                <a:gd name="T7" fmla="*/ 493 h 986"/>
                <a:gd name="T8" fmla="*/ 493 w 986"/>
                <a:gd name="T9" fmla="*/ 40 h 986"/>
                <a:gd name="T10" fmla="*/ 493 w 986"/>
                <a:gd name="T11" fmla="*/ 0 h 986"/>
                <a:gd name="T12" fmla="*/ 394 w 986"/>
                <a:gd name="T13" fmla="*/ 10 h 986"/>
                <a:gd name="T14" fmla="*/ 301 w 986"/>
                <a:gd name="T15" fmla="*/ 39 h 986"/>
                <a:gd name="T16" fmla="*/ 218 w 986"/>
                <a:gd name="T17" fmla="*/ 84 h 986"/>
                <a:gd name="T18" fmla="*/ 145 w 986"/>
                <a:gd name="T19" fmla="*/ 145 h 986"/>
                <a:gd name="T20" fmla="*/ 85 w 986"/>
                <a:gd name="T21" fmla="*/ 217 h 986"/>
                <a:gd name="T22" fmla="*/ 39 w 986"/>
                <a:gd name="T23" fmla="*/ 301 h 986"/>
                <a:gd name="T24" fmla="*/ 10 w 986"/>
                <a:gd name="T25" fmla="*/ 394 h 986"/>
                <a:gd name="T26" fmla="*/ 0 w 986"/>
                <a:gd name="T27" fmla="*/ 493 h 986"/>
                <a:gd name="T28" fmla="*/ 10 w 986"/>
                <a:gd name="T29" fmla="*/ 592 h 986"/>
                <a:gd name="T30" fmla="*/ 39 w 986"/>
                <a:gd name="T31" fmla="*/ 685 h 986"/>
                <a:gd name="T32" fmla="*/ 85 w 986"/>
                <a:gd name="T33" fmla="*/ 769 h 986"/>
                <a:gd name="T34" fmla="*/ 145 w 986"/>
                <a:gd name="T35" fmla="*/ 842 h 986"/>
                <a:gd name="T36" fmla="*/ 218 w 986"/>
                <a:gd name="T37" fmla="*/ 902 h 986"/>
                <a:gd name="T38" fmla="*/ 301 w 986"/>
                <a:gd name="T39" fmla="*/ 947 h 986"/>
                <a:gd name="T40" fmla="*/ 394 w 986"/>
                <a:gd name="T41" fmla="*/ 976 h 986"/>
                <a:gd name="T42" fmla="*/ 493 w 986"/>
                <a:gd name="T43" fmla="*/ 986 h 986"/>
                <a:gd name="T44" fmla="*/ 593 w 986"/>
                <a:gd name="T45" fmla="*/ 976 h 986"/>
                <a:gd name="T46" fmla="*/ 685 w 986"/>
                <a:gd name="T47" fmla="*/ 947 h 986"/>
                <a:gd name="T48" fmla="*/ 769 w 986"/>
                <a:gd name="T49" fmla="*/ 902 h 986"/>
                <a:gd name="T50" fmla="*/ 842 w 986"/>
                <a:gd name="T51" fmla="*/ 842 h 986"/>
                <a:gd name="T52" fmla="*/ 902 w 986"/>
                <a:gd name="T53" fmla="*/ 769 h 986"/>
                <a:gd name="T54" fmla="*/ 948 w 986"/>
                <a:gd name="T55" fmla="*/ 685 h 986"/>
                <a:gd name="T56" fmla="*/ 976 w 986"/>
                <a:gd name="T57" fmla="*/ 592 h 986"/>
                <a:gd name="T58" fmla="*/ 986 w 986"/>
                <a:gd name="T59" fmla="*/ 493 h 986"/>
                <a:gd name="T60" fmla="*/ 976 w 986"/>
                <a:gd name="T61" fmla="*/ 394 h 986"/>
                <a:gd name="T62" fmla="*/ 948 w 986"/>
                <a:gd name="T63" fmla="*/ 301 h 986"/>
                <a:gd name="T64" fmla="*/ 902 w 986"/>
                <a:gd name="T65" fmla="*/ 217 h 986"/>
                <a:gd name="T66" fmla="*/ 842 w 986"/>
                <a:gd name="T67" fmla="*/ 145 h 986"/>
                <a:gd name="T68" fmla="*/ 769 w 986"/>
                <a:gd name="T69" fmla="*/ 84 h 986"/>
                <a:gd name="T70" fmla="*/ 685 w 986"/>
                <a:gd name="T71" fmla="*/ 39 h 986"/>
                <a:gd name="T72" fmla="*/ 593 w 986"/>
                <a:gd name="T73" fmla="*/ 10 h 986"/>
                <a:gd name="T74" fmla="*/ 493 w 986"/>
                <a:gd name="T7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6" h="986">
                  <a:moveTo>
                    <a:pt x="493" y="40"/>
                  </a:moveTo>
                  <a:cubicBezTo>
                    <a:pt x="744" y="40"/>
                    <a:pt x="946" y="243"/>
                    <a:pt x="946" y="493"/>
                  </a:cubicBezTo>
                  <a:cubicBezTo>
                    <a:pt x="946" y="743"/>
                    <a:pt x="744" y="946"/>
                    <a:pt x="493" y="946"/>
                  </a:cubicBezTo>
                  <a:cubicBezTo>
                    <a:pt x="243" y="946"/>
                    <a:pt x="40" y="743"/>
                    <a:pt x="40" y="493"/>
                  </a:cubicBezTo>
                  <a:cubicBezTo>
                    <a:pt x="40" y="243"/>
                    <a:pt x="243" y="40"/>
                    <a:pt x="493" y="40"/>
                  </a:cubicBezTo>
                  <a:moveTo>
                    <a:pt x="493" y="0"/>
                  </a:moveTo>
                  <a:cubicBezTo>
                    <a:pt x="460" y="0"/>
                    <a:pt x="427" y="3"/>
                    <a:pt x="394" y="10"/>
                  </a:cubicBezTo>
                  <a:cubicBezTo>
                    <a:pt x="362" y="17"/>
                    <a:pt x="331" y="26"/>
                    <a:pt x="301" y="39"/>
                  </a:cubicBezTo>
                  <a:cubicBezTo>
                    <a:pt x="272" y="51"/>
                    <a:pt x="244" y="67"/>
                    <a:pt x="218" y="84"/>
                  </a:cubicBezTo>
                  <a:cubicBezTo>
                    <a:pt x="192" y="102"/>
                    <a:pt x="167" y="122"/>
                    <a:pt x="145" y="145"/>
                  </a:cubicBezTo>
                  <a:cubicBezTo>
                    <a:pt x="123" y="167"/>
                    <a:pt x="102" y="191"/>
                    <a:pt x="85" y="217"/>
                  </a:cubicBezTo>
                  <a:cubicBezTo>
                    <a:pt x="67" y="244"/>
                    <a:pt x="52" y="272"/>
                    <a:pt x="39" y="301"/>
                  </a:cubicBezTo>
                  <a:cubicBezTo>
                    <a:pt x="27" y="331"/>
                    <a:pt x="17" y="362"/>
                    <a:pt x="10" y="394"/>
                  </a:cubicBezTo>
                  <a:cubicBezTo>
                    <a:pt x="4" y="426"/>
                    <a:pt x="0" y="460"/>
                    <a:pt x="0" y="493"/>
                  </a:cubicBezTo>
                  <a:cubicBezTo>
                    <a:pt x="0" y="526"/>
                    <a:pt x="4" y="560"/>
                    <a:pt x="10" y="592"/>
                  </a:cubicBezTo>
                  <a:cubicBezTo>
                    <a:pt x="17" y="624"/>
                    <a:pt x="27" y="655"/>
                    <a:pt x="39" y="685"/>
                  </a:cubicBezTo>
                  <a:cubicBezTo>
                    <a:pt x="52" y="714"/>
                    <a:pt x="67" y="742"/>
                    <a:pt x="85" y="769"/>
                  </a:cubicBezTo>
                  <a:cubicBezTo>
                    <a:pt x="102" y="795"/>
                    <a:pt x="123" y="819"/>
                    <a:pt x="145" y="842"/>
                  </a:cubicBezTo>
                  <a:cubicBezTo>
                    <a:pt x="167" y="864"/>
                    <a:pt x="192" y="884"/>
                    <a:pt x="218" y="902"/>
                  </a:cubicBezTo>
                  <a:cubicBezTo>
                    <a:pt x="244" y="920"/>
                    <a:pt x="272" y="935"/>
                    <a:pt x="301" y="947"/>
                  </a:cubicBezTo>
                  <a:cubicBezTo>
                    <a:pt x="331" y="960"/>
                    <a:pt x="362" y="969"/>
                    <a:pt x="394" y="976"/>
                  </a:cubicBezTo>
                  <a:cubicBezTo>
                    <a:pt x="427" y="983"/>
                    <a:pt x="460" y="986"/>
                    <a:pt x="493" y="986"/>
                  </a:cubicBezTo>
                  <a:cubicBezTo>
                    <a:pt x="527" y="986"/>
                    <a:pt x="560" y="983"/>
                    <a:pt x="593" y="976"/>
                  </a:cubicBezTo>
                  <a:cubicBezTo>
                    <a:pt x="624" y="969"/>
                    <a:pt x="655" y="960"/>
                    <a:pt x="685" y="947"/>
                  </a:cubicBezTo>
                  <a:cubicBezTo>
                    <a:pt x="714" y="935"/>
                    <a:pt x="743" y="920"/>
                    <a:pt x="769" y="902"/>
                  </a:cubicBezTo>
                  <a:cubicBezTo>
                    <a:pt x="795" y="884"/>
                    <a:pt x="820" y="864"/>
                    <a:pt x="842" y="842"/>
                  </a:cubicBezTo>
                  <a:cubicBezTo>
                    <a:pt x="864" y="819"/>
                    <a:pt x="884" y="795"/>
                    <a:pt x="902" y="769"/>
                  </a:cubicBezTo>
                  <a:cubicBezTo>
                    <a:pt x="920" y="742"/>
                    <a:pt x="935" y="714"/>
                    <a:pt x="948" y="685"/>
                  </a:cubicBezTo>
                  <a:cubicBezTo>
                    <a:pt x="960" y="655"/>
                    <a:pt x="970" y="624"/>
                    <a:pt x="976" y="592"/>
                  </a:cubicBezTo>
                  <a:cubicBezTo>
                    <a:pt x="983" y="560"/>
                    <a:pt x="986" y="526"/>
                    <a:pt x="986" y="493"/>
                  </a:cubicBezTo>
                  <a:cubicBezTo>
                    <a:pt x="986" y="460"/>
                    <a:pt x="983" y="426"/>
                    <a:pt x="976" y="394"/>
                  </a:cubicBezTo>
                  <a:cubicBezTo>
                    <a:pt x="970" y="362"/>
                    <a:pt x="960" y="331"/>
                    <a:pt x="948" y="301"/>
                  </a:cubicBezTo>
                  <a:cubicBezTo>
                    <a:pt x="935" y="272"/>
                    <a:pt x="920" y="244"/>
                    <a:pt x="902" y="217"/>
                  </a:cubicBezTo>
                  <a:cubicBezTo>
                    <a:pt x="884" y="191"/>
                    <a:pt x="864" y="167"/>
                    <a:pt x="842" y="145"/>
                  </a:cubicBezTo>
                  <a:cubicBezTo>
                    <a:pt x="820" y="122"/>
                    <a:pt x="795" y="102"/>
                    <a:pt x="769" y="84"/>
                  </a:cubicBezTo>
                  <a:cubicBezTo>
                    <a:pt x="743" y="67"/>
                    <a:pt x="714" y="51"/>
                    <a:pt x="685" y="39"/>
                  </a:cubicBezTo>
                  <a:cubicBezTo>
                    <a:pt x="655" y="26"/>
                    <a:pt x="624" y="17"/>
                    <a:pt x="593" y="10"/>
                  </a:cubicBezTo>
                  <a:cubicBezTo>
                    <a:pt x="560" y="3"/>
                    <a:pt x="527" y="0"/>
                    <a:pt x="493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6479FBF6-66A4-7925-4F25-1A993FFF5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451475"/>
              <a:ext cx="98425" cy="157163"/>
            </a:xfrm>
            <a:custGeom>
              <a:avLst/>
              <a:gdLst>
                <a:gd name="T0" fmla="*/ 62 w 62"/>
                <a:gd name="T1" fmla="*/ 94 h 99"/>
                <a:gd name="T2" fmla="*/ 55 w 62"/>
                <a:gd name="T3" fmla="*/ 99 h 99"/>
                <a:gd name="T4" fmla="*/ 0 w 62"/>
                <a:gd name="T5" fmla="*/ 4 h 99"/>
                <a:gd name="T6" fmla="*/ 7 w 62"/>
                <a:gd name="T7" fmla="*/ 0 h 99"/>
                <a:gd name="T8" fmla="*/ 62 w 62"/>
                <a:gd name="T9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9">
                  <a:moveTo>
                    <a:pt x="62" y="94"/>
                  </a:moveTo>
                  <a:lnTo>
                    <a:pt x="55" y="99"/>
                  </a:lnTo>
                  <a:lnTo>
                    <a:pt x="0" y="4"/>
                  </a:lnTo>
                  <a:lnTo>
                    <a:pt x="7" y="0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B86F9CFA-AFF6-F62E-C295-9545645CE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5318125"/>
              <a:ext cx="131763" cy="136525"/>
            </a:xfrm>
            <a:custGeom>
              <a:avLst/>
              <a:gdLst>
                <a:gd name="T0" fmla="*/ 191 w 198"/>
                <a:gd name="T1" fmla="*/ 164 h 203"/>
                <a:gd name="T2" fmla="*/ 191 w 198"/>
                <a:gd name="T3" fmla="*/ 164 h 203"/>
                <a:gd name="T4" fmla="*/ 191 w 198"/>
                <a:gd name="T5" fmla="*/ 164 h 203"/>
                <a:gd name="T6" fmla="*/ 191 w 198"/>
                <a:gd name="T7" fmla="*/ 164 h 203"/>
                <a:gd name="T8" fmla="*/ 40 w 198"/>
                <a:gd name="T9" fmla="*/ 8 h 203"/>
                <a:gd name="T10" fmla="*/ 23 w 198"/>
                <a:gd name="T11" fmla="*/ 0 h 203"/>
                <a:gd name="T12" fmla="*/ 0 w 198"/>
                <a:gd name="T13" fmla="*/ 23 h 203"/>
                <a:gd name="T14" fmla="*/ 7 w 198"/>
                <a:gd name="T15" fmla="*/ 40 h 203"/>
                <a:gd name="T16" fmla="*/ 158 w 198"/>
                <a:gd name="T17" fmla="*/ 196 h 203"/>
                <a:gd name="T18" fmla="*/ 159 w 198"/>
                <a:gd name="T19" fmla="*/ 197 h 203"/>
                <a:gd name="T20" fmla="*/ 175 w 198"/>
                <a:gd name="T21" fmla="*/ 203 h 203"/>
                <a:gd name="T22" fmla="*/ 198 w 198"/>
                <a:gd name="T23" fmla="*/ 180 h 203"/>
                <a:gd name="T24" fmla="*/ 191 w 198"/>
                <a:gd name="T25" fmla="*/ 16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3">
                  <a:moveTo>
                    <a:pt x="191" y="164"/>
                  </a:moveTo>
                  <a:cubicBezTo>
                    <a:pt x="191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6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"/>
                    <a:pt x="3" y="35"/>
                    <a:pt x="7" y="40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63" y="201"/>
                    <a:pt x="169" y="203"/>
                    <a:pt x="175" y="203"/>
                  </a:cubicBezTo>
                  <a:cubicBezTo>
                    <a:pt x="187" y="203"/>
                    <a:pt x="198" y="193"/>
                    <a:pt x="198" y="180"/>
                  </a:cubicBezTo>
                  <a:cubicBezTo>
                    <a:pt x="198" y="174"/>
                    <a:pt x="195" y="169"/>
                    <a:pt x="191" y="164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837F03FF-4D60-3D13-3387-65A63670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3" y="5414963"/>
              <a:ext cx="165100" cy="44450"/>
            </a:xfrm>
            <a:custGeom>
              <a:avLst/>
              <a:gdLst>
                <a:gd name="T0" fmla="*/ 218 w 244"/>
                <a:gd name="T1" fmla="*/ 1 h 67"/>
                <a:gd name="T2" fmla="*/ 218 w 244"/>
                <a:gd name="T3" fmla="*/ 1 h 67"/>
                <a:gd name="T4" fmla="*/ 218 w 244"/>
                <a:gd name="T5" fmla="*/ 1 h 67"/>
                <a:gd name="T6" fmla="*/ 218 w 244"/>
                <a:gd name="T7" fmla="*/ 1 h 67"/>
                <a:gd name="T8" fmla="*/ 22 w 244"/>
                <a:gd name="T9" fmla="*/ 25 h 67"/>
                <a:gd name="T10" fmla="*/ 7 w 244"/>
                <a:gd name="T11" fmla="*/ 33 h 67"/>
                <a:gd name="T12" fmla="*/ 11 w 244"/>
                <a:gd name="T13" fmla="*/ 63 h 67"/>
                <a:gd name="T14" fmla="*/ 27 w 244"/>
                <a:gd name="T15" fmla="*/ 66 h 67"/>
                <a:gd name="T16" fmla="*/ 223 w 244"/>
                <a:gd name="T17" fmla="*/ 42 h 67"/>
                <a:gd name="T18" fmla="*/ 225 w 244"/>
                <a:gd name="T19" fmla="*/ 41 h 67"/>
                <a:gd name="T20" fmla="*/ 238 w 244"/>
                <a:gd name="T21" fmla="*/ 34 h 67"/>
                <a:gd name="T22" fmla="*/ 233 w 244"/>
                <a:gd name="T23" fmla="*/ 5 h 67"/>
                <a:gd name="T24" fmla="*/ 218 w 244"/>
                <a:gd name="T2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67">
                  <a:moveTo>
                    <a:pt x="218" y="1"/>
                  </a:move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6" y="25"/>
                    <a:pt x="10" y="28"/>
                    <a:pt x="7" y="33"/>
                  </a:cubicBezTo>
                  <a:cubicBezTo>
                    <a:pt x="0" y="43"/>
                    <a:pt x="2" y="56"/>
                    <a:pt x="11" y="63"/>
                  </a:cubicBezTo>
                  <a:cubicBezTo>
                    <a:pt x="16" y="66"/>
                    <a:pt x="22" y="67"/>
                    <a:pt x="27" y="66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2"/>
                    <a:pt x="224" y="42"/>
                    <a:pt x="225" y="41"/>
                  </a:cubicBezTo>
                  <a:cubicBezTo>
                    <a:pt x="230" y="41"/>
                    <a:pt x="234" y="38"/>
                    <a:pt x="238" y="34"/>
                  </a:cubicBezTo>
                  <a:cubicBezTo>
                    <a:pt x="244" y="24"/>
                    <a:pt x="243" y="11"/>
                    <a:pt x="233" y="5"/>
                  </a:cubicBezTo>
                  <a:cubicBezTo>
                    <a:pt x="229" y="1"/>
                    <a:pt x="223" y="0"/>
                    <a:pt x="218" y="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38">
              <a:extLst>
                <a:ext uri="{FF2B5EF4-FFF2-40B4-BE49-F238E27FC236}">
                  <a16:creationId xmlns:a16="http://schemas.microsoft.com/office/drawing/2014/main" id="{8F567868-E7F9-520A-F98D-6336E7DB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427663"/>
              <a:ext cx="46038" cy="46038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39768B2-6B3E-634D-EACB-EAA3E32FA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4675" y="5410200"/>
              <a:ext cx="80963" cy="80963"/>
            </a:xfrm>
            <a:custGeom>
              <a:avLst/>
              <a:gdLst>
                <a:gd name="T0" fmla="*/ 61 w 121"/>
                <a:gd name="T1" fmla="*/ 25 h 121"/>
                <a:gd name="T2" fmla="*/ 95 w 121"/>
                <a:gd name="T3" fmla="*/ 60 h 121"/>
                <a:gd name="T4" fmla="*/ 61 w 121"/>
                <a:gd name="T5" fmla="*/ 95 h 121"/>
                <a:gd name="T6" fmla="*/ 26 w 121"/>
                <a:gd name="T7" fmla="*/ 60 h 121"/>
                <a:gd name="T8" fmla="*/ 61 w 121"/>
                <a:gd name="T9" fmla="*/ 25 h 121"/>
                <a:gd name="T10" fmla="*/ 61 w 121"/>
                <a:gd name="T11" fmla="*/ 0 h 121"/>
                <a:gd name="T12" fmla="*/ 0 w 121"/>
                <a:gd name="T13" fmla="*/ 60 h 121"/>
                <a:gd name="T14" fmla="*/ 61 w 121"/>
                <a:gd name="T15" fmla="*/ 121 h 121"/>
                <a:gd name="T16" fmla="*/ 121 w 121"/>
                <a:gd name="T17" fmla="*/ 60 h 121"/>
                <a:gd name="T18" fmla="*/ 61 w 12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1" y="25"/>
                  </a:moveTo>
                  <a:cubicBezTo>
                    <a:pt x="80" y="25"/>
                    <a:pt x="95" y="41"/>
                    <a:pt x="95" y="60"/>
                  </a:cubicBezTo>
                  <a:cubicBezTo>
                    <a:pt x="95" y="79"/>
                    <a:pt x="80" y="95"/>
                    <a:pt x="61" y="95"/>
                  </a:cubicBezTo>
                  <a:cubicBezTo>
                    <a:pt x="41" y="95"/>
                    <a:pt x="26" y="79"/>
                    <a:pt x="26" y="60"/>
                  </a:cubicBezTo>
                  <a:cubicBezTo>
                    <a:pt x="26" y="41"/>
                    <a:pt x="41" y="25"/>
                    <a:pt x="61" y="25"/>
                  </a:cubicBezTo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1" y="121"/>
                  </a:cubicBezTo>
                  <a:cubicBezTo>
                    <a:pt x="94" y="121"/>
                    <a:pt x="121" y="94"/>
                    <a:pt x="121" y="60"/>
                  </a:cubicBezTo>
                  <a:cubicBezTo>
                    <a:pt x="121" y="27"/>
                    <a:pt x="94" y="0"/>
                    <a:pt x="61" y="0"/>
                  </a:cubicBezTo>
                  <a:close/>
                </a:path>
              </a:pathLst>
            </a:custGeom>
            <a:solidFill>
              <a:srgbClr val="2F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F0525B07-1DD2-0964-4B2D-5F2FDC1A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5168900"/>
              <a:ext cx="15875" cy="61913"/>
            </a:xfrm>
            <a:custGeom>
              <a:avLst/>
              <a:gdLst>
                <a:gd name="T0" fmla="*/ 12 w 23"/>
                <a:gd name="T1" fmla="*/ 92 h 92"/>
                <a:gd name="T2" fmla="*/ 12 w 23"/>
                <a:gd name="T3" fmla="*/ 92 h 92"/>
                <a:gd name="T4" fmla="*/ 0 w 23"/>
                <a:gd name="T5" fmla="*/ 80 h 92"/>
                <a:gd name="T6" fmla="*/ 0 w 23"/>
                <a:gd name="T7" fmla="*/ 12 h 92"/>
                <a:gd name="T8" fmla="*/ 12 w 23"/>
                <a:gd name="T9" fmla="*/ 0 h 92"/>
                <a:gd name="T10" fmla="*/ 23 w 23"/>
                <a:gd name="T11" fmla="*/ 12 h 92"/>
                <a:gd name="T12" fmla="*/ 23 w 23"/>
                <a:gd name="T13" fmla="*/ 80 h 92"/>
                <a:gd name="T14" fmla="*/ 12 w 23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2">
                  <a:moveTo>
                    <a:pt x="12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7"/>
                    <a:pt x="18" y="92"/>
                    <a:pt x="12" y="9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8126AD0C-1540-5648-DD52-BF13A922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5249863"/>
              <a:ext cx="50800" cy="50800"/>
            </a:xfrm>
            <a:custGeom>
              <a:avLst/>
              <a:gdLst>
                <a:gd name="T0" fmla="*/ 5 w 74"/>
                <a:gd name="T1" fmla="*/ 70 h 74"/>
                <a:gd name="T2" fmla="*/ 5 w 74"/>
                <a:gd name="T3" fmla="*/ 70 h 74"/>
                <a:gd name="T4" fmla="*/ 5 w 74"/>
                <a:gd name="T5" fmla="*/ 53 h 74"/>
                <a:gd name="T6" fmla="*/ 53 w 74"/>
                <a:gd name="T7" fmla="*/ 5 h 74"/>
                <a:gd name="T8" fmla="*/ 69 w 74"/>
                <a:gd name="T9" fmla="*/ 5 h 74"/>
                <a:gd name="T10" fmla="*/ 70 w 74"/>
                <a:gd name="T11" fmla="*/ 21 h 74"/>
                <a:gd name="T12" fmla="*/ 21 w 74"/>
                <a:gd name="T13" fmla="*/ 69 h 74"/>
                <a:gd name="T14" fmla="*/ 5 w 74"/>
                <a:gd name="T15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5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0" y="65"/>
                    <a:pt x="0" y="58"/>
                    <a:pt x="5" y="53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8" y="0"/>
                    <a:pt x="65" y="0"/>
                    <a:pt x="69" y="5"/>
                  </a:cubicBezTo>
                  <a:cubicBezTo>
                    <a:pt x="74" y="9"/>
                    <a:pt x="74" y="16"/>
                    <a:pt x="70" y="21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7" y="74"/>
                    <a:pt x="9" y="74"/>
                    <a:pt x="5" y="7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71EDC219-6B99-24F7-20AE-B22D06B6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443538"/>
              <a:ext cx="61913" cy="14288"/>
            </a:xfrm>
            <a:custGeom>
              <a:avLst/>
              <a:gdLst>
                <a:gd name="T0" fmla="*/ 0 w 91"/>
                <a:gd name="T1" fmla="*/ 11 h 23"/>
                <a:gd name="T2" fmla="*/ 0 w 91"/>
                <a:gd name="T3" fmla="*/ 11 h 23"/>
                <a:gd name="T4" fmla="*/ 11 w 91"/>
                <a:gd name="T5" fmla="*/ 0 h 23"/>
                <a:gd name="T6" fmla="*/ 80 w 91"/>
                <a:gd name="T7" fmla="*/ 0 h 23"/>
                <a:gd name="T8" fmla="*/ 91 w 91"/>
                <a:gd name="T9" fmla="*/ 11 h 23"/>
                <a:gd name="T10" fmla="*/ 80 w 91"/>
                <a:gd name="T11" fmla="*/ 23 h 23"/>
                <a:gd name="T12" fmla="*/ 11 w 91"/>
                <a:gd name="T13" fmla="*/ 23 h 23"/>
                <a:gd name="T14" fmla="*/ 0 w 91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6" y="0"/>
                    <a:pt x="91" y="5"/>
                    <a:pt x="91" y="11"/>
                  </a:cubicBezTo>
                  <a:cubicBezTo>
                    <a:pt x="91" y="18"/>
                    <a:pt x="86" y="23"/>
                    <a:pt x="8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107731D5-B949-7985-088D-2B93E1E2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595938"/>
              <a:ext cx="50800" cy="49213"/>
            </a:xfrm>
            <a:custGeom>
              <a:avLst/>
              <a:gdLst>
                <a:gd name="T0" fmla="*/ 4 w 74"/>
                <a:gd name="T1" fmla="*/ 5 h 74"/>
                <a:gd name="T2" fmla="*/ 4 w 74"/>
                <a:gd name="T3" fmla="*/ 5 h 74"/>
                <a:gd name="T4" fmla="*/ 21 w 74"/>
                <a:gd name="T5" fmla="*/ 5 h 74"/>
                <a:gd name="T6" fmla="*/ 69 w 74"/>
                <a:gd name="T7" fmla="*/ 53 h 74"/>
                <a:gd name="T8" fmla="*/ 69 w 74"/>
                <a:gd name="T9" fmla="*/ 70 h 74"/>
                <a:gd name="T10" fmla="*/ 53 w 74"/>
                <a:gd name="T11" fmla="*/ 70 h 74"/>
                <a:gd name="T12" fmla="*/ 4 w 74"/>
                <a:gd name="T13" fmla="*/ 21 h 74"/>
                <a:gd name="T14" fmla="*/ 4 w 74"/>
                <a:gd name="T15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4" y="58"/>
                    <a:pt x="74" y="65"/>
                    <a:pt x="69" y="70"/>
                  </a:cubicBezTo>
                  <a:cubicBezTo>
                    <a:pt x="65" y="74"/>
                    <a:pt x="57" y="74"/>
                    <a:pt x="53" y="7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7"/>
                    <a:pt x="0" y="9"/>
                    <a:pt x="4" y="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6F57EC4C-587B-5F53-20A2-F252A971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5662613"/>
              <a:ext cx="14288" cy="61913"/>
            </a:xfrm>
            <a:custGeom>
              <a:avLst/>
              <a:gdLst>
                <a:gd name="T0" fmla="*/ 12 w 23"/>
                <a:gd name="T1" fmla="*/ 0 h 92"/>
                <a:gd name="T2" fmla="*/ 12 w 23"/>
                <a:gd name="T3" fmla="*/ 0 h 92"/>
                <a:gd name="T4" fmla="*/ 23 w 23"/>
                <a:gd name="T5" fmla="*/ 12 h 92"/>
                <a:gd name="T6" fmla="*/ 23 w 23"/>
                <a:gd name="T7" fmla="*/ 80 h 92"/>
                <a:gd name="T8" fmla="*/ 12 w 23"/>
                <a:gd name="T9" fmla="*/ 92 h 92"/>
                <a:gd name="T10" fmla="*/ 0 w 23"/>
                <a:gd name="T11" fmla="*/ 80 h 92"/>
                <a:gd name="T12" fmla="*/ 0 w 23"/>
                <a:gd name="T13" fmla="*/ 12 h 92"/>
                <a:gd name="T14" fmla="*/ 12 w 23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7"/>
                    <a:pt x="18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FD5E03D3-5C75-1091-AF1C-89924711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5600700"/>
              <a:ext cx="49213" cy="50800"/>
            </a:xfrm>
            <a:custGeom>
              <a:avLst/>
              <a:gdLst>
                <a:gd name="T0" fmla="*/ 70 w 74"/>
                <a:gd name="T1" fmla="*/ 5 h 75"/>
                <a:gd name="T2" fmla="*/ 70 w 74"/>
                <a:gd name="T3" fmla="*/ 5 h 75"/>
                <a:gd name="T4" fmla="*/ 70 w 74"/>
                <a:gd name="T5" fmla="*/ 21 h 75"/>
                <a:gd name="T6" fmla="*/ 21 w 74"/>
                <a:gd name="T7" fmla="*/ 70 h 75"/>
                <a:gd name="T8" fmla="*/ 5 w 74"/>
                <a:gd name="T9" fmla="*/ 70 h 75"/>
                <a:gd name="T10" fmla="*/ 5 w 74"/>
                <a:gd name="T11" fmla="*/ 54 h 75"/>
                <a:gd name="T12" fmla="*/ 53 w 74"/>
                <a:gd name="T13" fmla="*/ 5 h 75"/>
                <a:gd name="T14" fmla="*/ 70 w 74"/>
                <a:gd name="T1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5">
                  <a:moveTo>
                    <a:pt x="70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4" y="9"/>
                    <a:pt x="74" y="17"/>
                    <a:pt x="70" y="21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7" y="75"/>
                    <a:pt x="10" y="75"/>
                    <a:pt x="5" y="70"/>
                  </a:cubicBezTo>
                  <a:cubicBezTo>
                    <a:pt x="0" y="66"/>
                    <a:pt x="0" y="58"/>
                    <a:pt x="5" y="5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8" y="0"/>
                    <a:pt x="65" y="0"/>
                    <a:pt x="70" y="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673110F4-B007-2277-00F2-807880695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5443538"/>
              <a:ext cx="61913" cy="15875"/>
            </a:xfrm>
            <a:custGeom>
              <a:avLst/>
              <a:gdLst>
                <a:gd name="T0" fmla="*/ 91 w 91"/>
                <a:gd name="T1" fmla="*/ 12 h 24"/>
                <a:gd name="T2" fmla="*/ 91 w 91"/>
                <a:gd name="T3" fmla="*/ 12 h 24"/>
                <a:gd name="T4" fmla="*/ 80 w 91"/>
                <a:gd name="T5" fmla="*/ 23 h 24"/>
                <a:gd name="T6" fmla="*/ 11 w 91"/>
                <a:gd name="T7" fmla="*/ 23 h 24"/>
                <a:gd name="T8" fmla="*/ 0 w 91"/>
                <a:gd name="T9" fmla="*/ 12 h 24"/>
                <a:gd name="T10" fmla="*/ 11 w 91"/>
                <a:gd name="T11" fmla="*/ 0 h 24"/>
                <a:gd name="T12" fmla="*/ 80 w 91"/>
                <a:gd name="T13" fmla="*/ 0 h 24"/>
                <a:gd name="T14" fmla="*/ 91 w 91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4">
                  <a:moveTo>
                    <a:pt x="91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1" y="18"/>
                    <a:pt x="86" y="23"/>
                    <a:pt x="8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6" y="0"/>
                    <a:pt x="91" y="5"/>
                    <a:pt x="91" y="1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BBE378C9-D2DF-1DC2-365B-EE4E51A7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5248275"/>
              <a:ext cx="49213" cy="50800"/>
            </a:xfrm>
            <a:custGeom>
              <a:avLst/>
              <a:gdLst>
                <a:gd name="T0" fmla="*/ 69 w 74"/>
                <a:gd name="T1" fmla="*/ 70 h 74"/>
                <a:gd name="T2" fmla="*/ 69 w 74"/>
                <a:gd name="T3" fmla="*/ 70 h 74"/>
                <a:gd name="T4" fmla="*/ 53 w 74"/>
                <a:gd name="T5" fmla="*/ 70 h 74"/>
                <a:gd name="T6" fmla="*/ 4 w 74"/>
                <a:gd name="T7" fmla="*/ 21 h 74"/>
                <a:gd name="T8" fmla="*/ 4 w 74"/>
                <a:gd name="T9" fmla="*/ 5 h 74"/>
                <a:gd name="T10" fmla="*/ 20 w 74"/>
                <a:gd name="T11" fmla="*/ 5 h 74"/>
                <a:gd name="T12" fmla="*/ 69 w 74"/>
                <a:gd name="T13" fmla="*/ 53 h 74"/>
                <a:gd name="T14" fmla="*/ 69 w 74"/>
                <a:gd name="T15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69" y="70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5" y="74"/>
                    <a:pt x="57" y="74"/>
                    <a:pt x="53" y="7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7"/>
                    <a:pt x="0" y="10"/>
                    <a:pt x="4" y="5"/>
                  </a:cubicBezTo>
                  <a:cubicBezTo>
                    <a:pt x="9" y="0"/>
                    <a:pt x="16" y="0"/>
                    <a:pt x="20" y="5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4" y="58"/>
                    <a:pt x="74" y="65"/>
                    <a:pt x="69" y="7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39BBB960-9CED-5599-F892-5F5A65B3C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3994150"/>
              <a:ext cx="1228725" cy="1152525"/>
            </a:xfrm>
            <a:custGeom>
              <a:avLst/>
              <a:gdLst>
                <a:gd name="T0" fmla="*/ 1345 w 1827"/>
                <a:gd name="T1" fmla="*/ 35 h 1712"/>
                <a:gd name="T2" fmla="*/ 1802 w 1827"/>
                <a:gd name="T3" fmla="*/ 589 h 1712"/>
                <a:gd name="T4" fmla="*/ 1805 w 1827"/>
                <a:gd name="T5" fmla="*/ 594 h 1712"/>
                <a:gd name="T6" fmla="*/ 1792 w 1827"/>
                <a:gd name="T7" fmla="*/ 693 h 1712"/>
                <a:gd name="T8" fmla="*/ 586 w 1827"/>
                <a:gd name="T9" fmla="*/ 1687 h 1712"/>
                <a:gd name="T10" fmla="*/ 487 w 1827"/>
                <a:gd name="T11" fmla="*/ 1682 h 1712"/>
                <a:gd name="T12" fmla="*/ 483 w 1827"/>
                <a:gd name="T13" fmla="*/ 1677 h 1712"/>
                <a:gd name="T14" fmla="*/ 26 w 1827"/>
                <a:gd name="T15" fmla="*/ 1123 h 1712"/>
                <a:gd name="T16" fmla="*/ 24 w 1827"/>
                <a:gd name="T17" fmla="*/ 1121 h 1712"/>
                <a:gd name="T18" fmla="*/ 36 w 1827"/>
                <a:gd name="T19" fmla="*/ 1020 h 1712"/>
                <a:gd name="T20" fmla="*/ 1241 w 1827"/>
                <a:gd name="T21" fmla="*/ 25 h 1712"/>
                <a:gd name="T22" fmla="*/ 1343 w 1827"/>
                <a:gd name="T23" fmla="*/ 33 h 1712"/>
                <a:gd name="T24" fmla="*/ 1345 w 1827"/>
                <a:gd name="T25" fmla="*/ 3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7" h="1712">
                  <a:moveTo>
                    <a:pt x="1345" y="35"/>
                  </a:moveTo>
                  <a:cubicBezTo>
                    <a:pt x="1802" y="589"/>
                    <a:pt x="1802" y="589"/>
                    <a:pt x="1802" y="589"/>
                  </a:cubicBezTo>
                  <a:cubicBezTo>
                    <a:pt x="1803" y="591"/>
                    <a:pt x="1804" y="592"/>
                    <a:pt x="1805" y="594"/>
                  </a:cubicBezTo>
                  <a:cubicBezTo>
                    <a:pt x="1827" y="625"/>
                    <a:pt x="1822" y="668"/>
                    <a:pt x="1792" y="693"/>
                  </a:cubicBezTo>
                  <a:cubicBezTo>
                    <a:pt x="586" y="1687"/>
                    <a:pt x="586" y="1687"/>
                    <a:pt x="586" y="1687"/>
                  </a:cubicBezTo>
                  <a:cubicBezTo>
                    <a:pt x="557" y="1712"/>
                    <a:pt x="513" y="1709"/>
                    <a:pt x="487" y="1682"/>
                  </a:cubicBezTo>
                  <a:cubicBezTo>
                    <a:pt x="485" y="1680"/>
                    <a:pt x="484" y="1679"/>
                    <a:pt x="483" y="1677"/>
                  </a:cubicBezTo>
                  <a:cubicBezTo>
                    <a:pt x="26" y="1123"/>
                    <a:pt x="26" y="1123"/>
                    <a:pt x="26" y="1123"/>
                  </a:cubicBezTo>
                  <a:cubicBezTo>
                    <a:pt x="25" y="1122"/>
                    <a:pt x="25" y="1122"/>
                    <a:pt x="24" y="1121"/>
                  </a:cubicBezTo>
                  <a:cubicBezTo>
                    <a:pt x="0" y="1090"/>
                    <a:pt x="5" y="1045"/>
                    <a:pt x="36" y="1020"/>
                  </a:cubicBezTo>
                  <a:cubicBezTo>
                    <a:pt x="1241" y="25"/>
                    <a:pt x="1241" y="25"/>
                    <a:pt x="1241" y="25"/>
                  </a:cubicBezTo>
                  <a:cubicBezTo>
                    <a:pt x="1272" y="0"/>
                    <a:pt x="1317" y="4"/>
                    <a:pt x="1343" y="33"/>
                  </a:cubicBezTo>
                  <a:cubicBezTo>
                    <a:pt x="1344" y="34"/>
                    <a:pt x="1344" y="35"/>
                    <a:pt x="1345" y="35"/>
                  </a:cubicBezTo>
                  <a:close/>
                </a:path>
              </a:pathLst>
            </a:custGeom>
            <a:solidFill>
              <a:srgbClr val="43B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1BF876F-F991-D09A-8B60-8506F54DB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2363" y="3994150"/>
              <a:ext cx="1222375" cy="1146175"/>
            </a:xfrm>
            <a:custGeom>
              <a:avLst/>
              <a:gdLst>
                <a:gd name="T0" fmla="*/ 1056 w 1819"/>
                <a:gd name="T1" fmla="*/ 178 h 1704"/>
                <a:gd name="T2" fmla="*/ 24 w 1819"/>
                <a:gd name="T3" fmla="*/ 1121 h 1704"/>
                <a:gd name="T4" fmla="*/ 357 w 1819"/>
                <a:gd name="T5" fmla="*/ 1525 h 1704"/>
                <a:gd name="T6" fmla="*/ 485 w 1819"/>
                <a:gd name="T7" fmla="*/ 1679 h 1704"/>
                <a:gd name="T8" fmla="*/ 487 w 1819"/>
                <a:gd name="T9" fmla="*/ 1682 h 1704"/>
                <a:gd name="T10" fmla="*/ 490 w 1819"/>
                <a:gd name="T11" fmla="*/ 1685 h 1704"/>
                <a:gd name="T12" fmla="*/ 495 w 1819"/>
                <a:gd name="T13" fmla="*/ 1689 h 1704"/>
                <a:gd name="T14" fmla="*/ 499 w 1819"/>
                <a:gd name="T15" fmla="*/ 1692 h 1704"/>
                <a:gd name="T16" fmla="*/ 504 w 1819"/>
                <a:gd name="T17" fmla="*/ 1695 h 1704"/>
                <a:gd name="T18" fmla="*/ 508 w 1819"/>
                <a:gd name="T19" fmla="*/ 1697 h 1704"/>
                <a:gd name="T20" fmla="*/ 513 w 1819"/>
                <a:gd name="T21" fmla="*/ 1699 h 1704"/>
                <a:gd name="T22" fmla="*/ 518 w 1819"/>
                <a:gd name="T23" fmla="*/ 1701 h 1704"/>
                <a:gd name="T24" fmla="*/ 523 w 1819"/>
                <a:gd name="T25" fmla="*/ 1702 h 1704"/>
                <a:gd name="T26" fmla="*/ 528 w 1819"/>
                <a:gd name="T27" fmla="*/ 1703 h 1704"/>
                <a:gd name="T28" fmla="*/ 533 w 1819"/>
                <a:gd name="T29" fmla="*/ 1704 h 1704"/>
                <a:gd name="T30" fmla="*/ 538 w 1819"/>
                <a:gd name="T31" fmla="*/ 1704 h 1704"/>
                <a:gd name="T32" fmla="*/ 543 w 1819"/>
                <a:gd name="T33" fmla="*/ 1704 h 1704"/>
                <a:gd name="T34" fmla="*/ 548 w 1819"/>
                <a:gd name="T35" fmla="*/ 1703 h 1704"/>
                <a:gd name="T36" fmla="*/ 553 w 1819"/>
                <a:gd name="T37" fmla="*/ 1703 h 1704"/>
                <a:gd name="T38" fmla="*/ 558 w 1819"/>
                <a:gd name="T39" fmla="*/ 1702 h 1704"/>
                <a:gd name="T40" fmla="*/ 563 w 1819"/>
                <a:gd name="T41" fmla="*/ 1700 h 1704"/>
                <a:gd name="T42" fmla="*/ 568 w 1819"/>
                <a:gd name="T43" fmla="*/ 1698 h 1704"/>
                <a:gd name="T44" fmla="*/ 573 w 1819"/>
                <a:gd name="T45" fmla="*/ 1696 h 1704"/>
                <a:gd name="T46" fmla="*/ 578 w 1819"/>
                <a:gd name="T47" fmla="*/ 1693 h 1704"/>
                <a:gd name="T48" fmla="*/ 583 w 1819"/>
                <a:gd name="T49" fmla="*/ 1690 h 1704"/>
                <a:gd name="T50" fmla="*/ 586 w 1819"/>
                <a:gd name="T51" fmla="*/ 1687 h 1704"/>
                <a:gd name="T52" fmla="*/ 1792 w 1819"/>
                <a:gd name="T53" fmla="*/ 693 h 1704"/>
                <a:gd name="T54" fmla="*/ 1797 w 1819"/>
                <a:gd name="T55" fmla="*/ 688 h 1704"/>
                <a:gd name="T56" fmla="*/ 1801 w 1819"/>
                <a:gd name="T57" fmla="*/ 684 h 1704"/>
                <a:gd name="T58" fmla="*/ 1804 w 1819"/>
                <a:gd name="T59" fmla="*/ 680 h 1704"/>
                <a:gd name="T60" fmla="*/ 1807 w 1819"/>
                <a:gd name="T61" fmla="*/ 676 h 1704"/>
                <a:gd name="T62" fmla="*/ 1810 w 1819"/>
                <a:gd name="T63" fmla="*/ 671 h 1704"/>
                <a:gd name="T64" fmla="*/ 1812 w 1819"/>
                <a:gd name="T65" fmla="*/ 666 h 1704"/>
                <a:gd name="T66" fmla="*/ 1814 w 1819"/>
                <a:gd name="T67" fmla="*/ 662 h 1704"/>
                <a:gd name="T68" fmla="*/ 1816 w 1819"/>
                <a:gd name="T69" fmla="*/ 657 h 1704"/>
                <a:gd name="T70" fmla="*/ 1817 w 1819"/>
                <a:gd name="T71" fmla="*/ 652 h 1704"/>
                <a:gd name="T72" fmla="*/ 1818 w 1819"/>
                <a:gd name="T73" fmla="*/ 647 h 1704"/>
                <a:gd name="T74" fmla="*/ 1818 w 1819"/>
                <a:gd name="T75" fmla="*/ 642 h 1704"/>
                <a:gd name="T76" fmla="*/ 1819 w 1819"/>
                <a:gd name="T77" fmla="*/ 637 h 1704"/>
                <a:gd name="T78" fmla="*/ 1818 w 1819"/>
                <a:gd name="T79" fmla="*/ 631 h 1704"/>
                <a:gd name="T80" fmla="*/ 1818 w 1819"/>
                <a:gd name="T81" fmla="*/ 626 h 1704"/>
                <a:gd name="T82" fmla="*/ 1817 w 1819"/>
                <a:gd name="T83" fmla="*/ 621 h 1704"/>
                <a:gd name="T84" fmla="*/ 1816 w 1819"/>
                <a:gd name="T85" fmla="*/ 616 h 1704"/>
                <a:gd name="T86" fmla="*/ 1814 w 1819"/>
                <a:gd name="T87" fmla="*/ 611 h 1704"/>
                <a:gd name="T88" fmla="*/ 1812 w 1819"/>
                <a:gd name="T89" fmla="*/ 607 h 1704"/>
                <a:gd name="T90" fmla="*/ 1810 w 1819"/>
                <a:gd name="T91" fmla="*/ 601 h 1704"/>
                <a:gd name="T92" fmla="*/ 1807 w 1819"/>
                <a:gd name="T93" fmla="*/ 597 h 1704"/>
                <a:gd name="T94" fmla="*/ 1805 w 1819"/>
                <a:gd name="T95" fmla="*/ 594 h 1704"/>
                <a:gd name="T96" fmla="*/ 1802 w 1819"/>
                <a:gd name="T97" fmla="*/ 589 h 1704"/>
                <a:gd name="T98" fmla="*/ 1470 w 1819"/>
                <a:gd name="T99" fmla="*/ 187 h 1704"/>
                <a:gd name="T100" fmla="*/ 1628 w 1819"/>
                <a:gd name="T101" fmla="*/ 500 h 1704"/>
                <a:gd name="T102" fmla="*/ 707 w 1819"/>
                <a:gd name="T103" fmla="*/ 1495 h 1704"/>
                <a:gd name="T104" fmla="*/ 189 w 1819"/>
                <a:gd name="T105" fmla="*/ 1228 h 1704"/>
                <a:gd name="T106" fmla="*/ 1120 w 1819"/>
                <a:gd name="T107" fmla="*/ 217 h 1704"/>
                <a:gd name="T108" fmla="*/ 1628 w 1819"/>
                <a:gd name="T109" fmla="*/ 50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9" h="1704">
                  <a:moveTo>
                    <a:pt x="1343" y="33"/>
                  </a:moveTo>
                  <a:cubicBezTo>
                    <a:pt x="1317" y="4"/>
                    <a:pt x="1272" y="0"/>
                    <a:pt x="1241" y="25"/>
                  </a:cubicBezTo>
                  <a:cubicBezTo>
                    <a:pt x="1056" y="178"/>
                    <a:pt x="1056" y="178"/>
                    <a:pt x="1056" y="178"/>
                  </a:cubicBezTo>
                  <a:cubicBezTo>
                    <a:pt x="221" y="867"/>
                    <a:pt x="221" y="867"/>
                    <a:pt x="221" y="867"/>
                  </a:cubicBezTo>
                  <a:cubicBezTo>
                    <a:pt x="36" y="1020"/>
                    <a:pt x="36" y="1020"/>
                    <a:pt x="36" y="1020"/>
                  </a:cubicBezTo>
                  <a:cubicBezTo>
                    <a:pt x="5" y="1045"/>
                    <a:pt x="0" y="1090"/>
                    <a:pt x="24" y="1121"/>
                  </a:cubicBezTo>
                  <a:cubicBezTo>
                    <a:pt x="25" y="1122"/>
                    <a:pt x="25" y="1122"/>
                    <a:pt x="26" y="1123"/>
                  </a:cubicBezTo>
                  <a:cubicBezTo>
                    <a:pt x="151" y="1275"/>
                    <a:pt x="151" y="1275"/>
                    <a:pt x="151" y="1275"/>
                  </a:cubicBezTo>
                  <a:cubicBezTo>
                    <a:pt x="357" y="1525"/>
                    <a:pt x="357" y="1525"/>
                    <a:pt x="357" y="1525"/>
                  </a:cubicBezTo>
                  <a:cubicBezTo>
                    <a:pt x="357" y="1525"/>
                    <a:pt x="357" y="1525"/>
                    <a:pt x="357" y="1525"/>
                  </a:cubicBezTo>
                  <a:cubicBezTo>
                    <a:pt x="483" y="1677"/>
                    <a:pt x="483" y="1677"/>
                    <a:pt x="483" y="1677"/>
                  </a:cubicBezTo>
                  <a:cubicBezTo>
                    <a:pt x="483" y="1678"/>
                    <a:pt x="484" y="1678"/>
                    <a:pt x="485" y="1679"/>
                  </a:cubicBezTo>
                  <a:cubicBezTo>
                    <a:pt x="485" y="1679"/>
                    <a:pt x="485" y="1679"/>
                    <a:pt x="485" y="1679"/>
                  </a:cubicBezTo>
                  <a:cubicBezTo>
                    <a:pt x="485" y="1680"/>
                    <a:pt x="486" y="1681"/>
                    <a:pt x="487" y="1682"/>
                  </a:cubicBezTo>
                  <a:cubicBezTo>
                    <a:pt x="487" y="1682"/>
                    <a:pt x="487" y="1682"/>
                    <a:pt x="487" y="1682"/>
                  </a:cubicBezTo>
                  <a:cubicBezTo>
                    <a:pt x="487" y="1682"/>
                    <a:pt x="487" y="1682"/>
                    <a:pt x="487" y="1682"/>
                  </a:cubicBezTo>
                  <a:cubicBezTo>
                    <a:pt x="488" y="1683"/>
                    <a:pt x="489" y="1684"/>
                    <a:pt x="490" y="1684"/>
                  </a:cubicBezTo>
                  <a:cubicBezTo>
                    <a:pt x="490" y="1685"/>
                    <a:pt x="490" y="1685"/>
                    <a:pt x="490" y="1685"/>
                  </a:cubicBezTo>
                  <a:cubicBezTo>
                    <a:pt x="491" y="1685"/>
                    <a:pt x="492" y="1686"/>
                    <a:pt x="492" y="1687"/>
                  </a:cubicBezTo>
                  <a:cubicBezTo>
                    <a:pt x="493" y="1687"/>
                    <a:pt x="493" y="1687"/>
                    <a:pt x="493" y="1687"/>
                  </a:cubicBezTo>
                  <a:cubicBezTo>
                    <a:pt x="494" y="1688"/>
                    <a:pt x="494" y="1688"/>
                    <a:pt x="495" y="1689"/>
                  </a:cubicBezTo>
                  <a:cubicBezTo>
                    <a:pt x="495" y="1689"/>
                    <a:pt x="496" y="1689"/>
                    <a:pt x="496" y="1690"/>
                  </a:cubicBezTo>
                  <a:cubicBezTo>
                    <a:pt x="497" y="1690"/>
                    <a:pt x="497" y="1690"/>
                    <a:pt x="498" y="1691"/>
                  </a:cubicBezTo>
                  <a:cubicBezTo>
                    <a:pt x="498" y="1691"/>
                    <a:pt x="499" y="1691"/>
                    <a:pt x="499" y="1692"/>
                  </a:cubicBezTo>
                  <a:cubicBezTo>
                    <a:pt x="500" y="1692"/>
                    <a:pt x="500" y="1692"/>
                    <a:pt x="501" y="1693"/>
                  </a:cubicBezTo>
                  <a:cubicBezTo>
                    <a:pt x="501" y="1693"/>
                    <a:pt x="502" y="1693"/>
                    <a:pt x="502" y="1694"/>
                  </a:cubicBezTo>
                  <a:cubicBezTo>
                    <a:pt x="503" y="1694"/>
                    <a:pt x="503" y="1694"/>
                    <a:pt x="504" y="1695"/>
                  </a:cubicBezTo>
                  <a:cubicBezTo>
                    <a:pt x="504" y="1695"/>
                    <a:pt x="505" y="1695"/>
                    <a:pt x="505" y="1695"/>
                  </a:cubicBezTo>
                  <a:cubicBezTo>
                    <a:pt x="506" y="1696"/>
                    <a:pt x="506" y="1696"/>
                    <a:pt x="507" y="1696"/>
                  </a:cubicBezTo>
                  <a:cubicBezTo>
                    <a:pt x="507" y="1696"/>
                    <a:pt x="508" y="1697"/>
                    <a:pt x="508" y="1697"/>
                  </a:cubicBezTo>
                  <a:cubicBezTo>
                    <a:pt x="509" y="1697"/>
                    <a:pt x="509" y="1697"/>
                    <a:pt x="510" y="1698"/>
                  </a:cubicBezTo>
                  <a:cubicBezTo>
                    <a:pt x="510" y="1698"/>
                    <a:pt x="511" y="1698"/>
                    <a:pt x="511" y="1698"/>
                  </a:cubicBezTo>
                  <a:cubicBezTo>
                    <a:pt x="512" y="1699"/>
                    <a:pt x="512" y="1699"/>
                    <a:pt x="513" y="1699"/>
                  </a:cubicBezTo>
                  <a:cubicBezTo>
                    <a:pt x="513" y="1699"/>
                    <a:pt x="514" y="1699"/>
                    <a:pt x="515" y="1700"/>
                  </a:cubicBezTo>
                  <a:cubicBezTo>
                    <a:pt x="515" y="1700"/>
                    <a:pt x="516" y="1700"/>
                    <a:pt x="516" y="1700"/>
                  </a:cubicBezTo>
                  <a:cubicBezTo>
                    <a:pt x="517" y="1700"/>
                    <a:pt x="517" y="1700"/>
                    <a:pt x="518" y="1701"/>
                  </a:cubicBezTo>
                  <a:cubicBezTo>
                    <a:pt x="518" y="1701"/>
                    <a:pt x="519" y="1701"/>
                    <a:pt x="519" y="1701"/>
                  </a:cubicBezTo>
                  <a:cubicBezTo>
                    <a:pt x="520" y="1701"/>
                    <a:pt x="521" y="1701"/>
                    <a:pt x="521" y="1702"/>
                  </a:cubicBezTo>
                  <a:cubicBezTo>
                    <a:pt x="522" y="1702"/>
                    <a:pt x="522" y="1702"/>
                    <a:pt x="523" y="1702"/>
                  </a:cubicBezTo>
                  <a:cubicBezTo>
                    <a:pt x="523" y="1702"/>
                    <a:pt x="524" y="1702"/>
                    <a:pt x="524" y="1702"/>
                  </a:cubicBezTo>
                  <a:cubicBezTo>
                    <a:pt x="525" y="1702"/>
                    <a:pt x="526" y="1703"/>
                    <a:pt x="526" y="1703"/>
                  </a:cubicBezTo>
                  <a:cubicBezTo>
                    <a:pt x="527" y="1703"/>
                    <a:pt x="527" y="1703"/>
                    <a:pt x="528" y="1703"/>
                  </a:cubicBezTo>
                  <a:cubicBezTo>
                    <a:pt x="528" y="1703"/>
                    <a:pt x="529" y="1703"/>
                    <a:pt x="529" y="1703"/>
                  </a:cubicBezTo>
                  <a:cubicBezTo>
                    <a:pt x="530" y="1703"/>
                    <a:pt x="531" y="1703"/>
                    <a:pt x="531" y="1703"/>
                  </a:cubicBezTo>
                  <a:cubicBezTo>
                    <a:pt x="532" y="1704"/>
                    <a:pt x="532" y="1704"/>
                    <a:pt x="533" y="1704"/>
                  </a:cubicBezTo>
                  <a:cubicBezTo>
                    <a:pt x="533" y="1704"/>
                    <a:pt x="534" y="1704"/>
                    <a:pt x="535" y="1704"/>
                  </a:cubicBezTo>
                  <a:cubicBezTo>
                    <a:pt x="535" y="1704"/>
                    <a:pt x="536" y="1704"/>
                    <a:pt x="536" y="1704"/>
                  </a:cubicBezTo>
                  <a:cubicBezTo>
                    <a:pt x="537" y="1704"/>
                    <a:pt x="537" y="1704"/>
                    <a:pt x="538" y="1704"/>
                  </a:cubicBezTo>
                  <a:cubicBezTo>
                    <a:pt x="539" y="1704"/>
                    <a:pt x="539" y="1704"/>
                    <a:pt x="540" y="1704"/>
                  </a:cubicBezTo>
                  <a:cubicBezTo>
                    <a:pt x="540" y="1704"/>
                    <a:pt x="541" y="1704"/>
                    <a:pt x="541" y="1704"/>
                  </a:cubicBezTo>
                  <a:cubicBezTo>
                    <a:pt x="542" y="1704"/>
                    <a:pt x="542" y="1704"/>
                    <a:pt x="543" y="1704"/>
                  </a:cubicBezTo>
                  <a:cubicBezTo>
                    <a:pt x="544" y="1704"/>
                    <a:pt x="544" y="1704"/>
                    <a:pt x="545" y="1704"/>
                  </a:cubicBezTo>
                  <a:cubicBezTo>
                    <a:pt x="545" y="1704"/>
                    <a:pt x="546" y="1704"/>
                    <a:pt x="546" y="1704"/>
                  </a:cubicBezTo>
                  <a:cubicBezTo>
                    <a:pt x="547" y="1704"/>
                    <a:pt x="548" y="1704"/>
                    <a:pt x="548" y="1703"/>
                  </a:cubicBezTo>
                  <a:cubicBezTo>
                    <a:pt x="549" y="1703"/>
                    <a:pt x="549" y="1703"/>
                    <a:pt x="550" y="1703"/>
                  </a:cubicBezTo>
                  <a:cubicBezTo>
                    <a:pt x="550" y="1703"/>
                    <a:pt x="551" y="1703"/>
                    <a:pt x="552" y="1703"/>
                  </a:cubicBezTo>
                  <a:cubicBezTo>
                    <a:pt x="552" y="1703"/>
                    <a:pt x="553" y="1703"/>
                    <a:pt x="553" y="1703"/>
                  </a:cubicBezTo>
                  <a:cubicBezTo>
                    <a:pt x="554" y="1703"/>
                    <a:pt x="554" y="1702"/>
                    <a:pt x="555" y="1702"/>
                  </a:cubicBezTo>
                  <a:cubicBezTo>
                    <a:pt x="555" y="1702"/>
                    <a:pt x="556" y="1702"/>
                    <a:pt x="557" y="1702"/>
                  </a:cubicBezTo>
                  <a:cubicBezTo>
                    <a:pt x="557" y="1702"/>
                    <a:pt x="558" y="1702"/>
                    <a:pt x="558" y="1702"/>
                  </a:cubicBezTo>
                  <a:cubicBezTo>
                    <a:pt x="559" y="1701"/>
                    <a:pt x="559" y="1701"/>
                    <a:pt x="560" y="1701"/>
                  </a:cubicBezTo>
                  <a:cubicBezTo>
                    <a:pt x="561" y="1701"/>
                    <a:pt x="561" y="1701"/>
                    <a:pt x="562" y="1701"/>
                  </a:cubicBezTo>
                  <a:cubicBezTo>
                    <a:pt x="562" y="1700"/>
                    <a:pt x="563" y="1700"/>
                    <a:pt x="563" y="1700"/>
                  </a:cubicBezTo>
                  <a:cubicBezTo>
                    <a:pt x="564" y="1700"/>
                    <a:pt x="564" y="1700"/>
                    <a:pt x="565" y="1699"/>
                  </a:cubicBezTo>
                  <a:cubicBezTo>
                    <a:pt x="565" y="1699"/>
                    <a:pt x="566" y="1699"/>
                    <a:pt x="567" y="1699"/>
                  </a:cubicBezTo>
                  <a:cubicBezTo>
                    <a:pt x="567" y="1699"/>
                    <a:pt x="568" y="1698"/>
                    <a:pt x="568" y="1698"/>
                  </a:cubicBezTo>
                  <a:cubicBezTo>
                    <a:pt x="569" y="1698"/>
                    <a:pt x="569" y="1698"/>
                    <a:pt x="570" y="1697"/>
                  </a:cubicBezTo>
                  <a:cubicBezTo>
                    <a:pt x="570" y="1697"/>
                    <a:pt x="571" y="1697"/>
                    <a:pt x="571" y="1697"/>
                  </a:cubicBezTo>
                  <a:cubicBezTo>
                    <a:pt x="572" y="1696"/>
                    <a:pt x="572" y="1696"/>
                    <a:pt x="573" y="1696"/>
                  </a:cubicBezTo>
                  <a:cubicBezTo>
                    <a:pt x="574" y="1696"/>
                    <a:pt x="574" y="1695"/>
                    <a:pt x="574" y="1695"/>
                  </a:cubicBezTo>
                  <a:cubicBezTo>
                    <a:pt x="575" y="1695"/>
                    <a:pt x="576" y="1695"/>
                    <a:pt x="576" y="1694"/>
                  </a:cubicBezTo>
                  <a:cubicBezTo>
                    <a:pt x="577" y="1694"/>
                    <a:pt x="577" y="1694"/>
                    <a:pt x="578" y="1693"/>
                  </a:cubicBezTo>
                  <a:cubicBezTo>
                    <a:pt x="578" y="1693"/>
                    <a:pt x="579" y="1693"/>
                    <a:pt x="579" y="1692"/>
                  </a:cubicBezTo>
                  <a:cubicBezTo>
                    <a:pt x="580" y="1692"/>
                    <a:pt x="580" y="1692"/>
                    <a:pt x="581" y="1691"/>
                  </a:cubicBezTo>
                  <a:cubicBezTo>
                    <a:pt x="581" y="1691"/>
                    <a:pt x="582" y="1691"/>
                    <a:pt x="583" y="1690"/>
                  </a:cubicBezTo>
                  <a:cubicBezTo>
                    <a:pt x="584" y="1689"/>
                    <a:pt x="584" y="1689"/>
                    <a:pt x="584" y="1689"/>
                  </a:cubicBezTo>
                  <a:cubicBezTo>
                    <a:pt x="584" y="1689"/>
                    <a:pt x="585" y="1688"/>
                    <a:pt x="586" y="1687"/>
                  </a:cubicBezTo>
                  <a:cubicBezTo>
                    <a:pt x="586" y="1687"/>
                    <a:pt x="586" y="1687"/>
                    <a:pt x="586" y="1687"/>
                  </a:cubicBezTo>
                  <a:cubicBezTo>
                    <a:pt x="772" y="1534"/>
                    <a:pt x="772" y="1534"/>
                    <a:pt x="772" y="1534"/>
                  </a:cubicBezTo>
                  <a:cubicBezTo>
                    <a:pt x="1607" y="845"/>
                    <a:pt x="1607" y="845"/>
                    <a:pt x="1607" y="845"/>
                  </a:cubicBezTo>
                  <a:cubicBezTo>
                    <a:pt x="1792" y="693"/>
                    <a:pt x="1792" y="693"/>
                    <a:pt x="1792" y="693"/>
                  </a:cubicBezTo>
                  <a:cubicBezTo>
                    <a:pt x="1793" y="692"/>
                    <a:pt x="1794" y="691"/>
                    <a:pt x="1795" y="690"/>
                  </a:cubicBezTo>
                  <a:cubicBezTo>
                    <a:pt x="1795" y="690"/>
                    <a:pt x="1795" y="690"/>
                    <a:pt x="1795" y="690"/>
                  </a:cubicBezTo>
                  <a:cubicBezTo>
                    <a:pt x="1796" y="689"/>
                    <a:pt x="1797" y="688"/>
                    <a:pt x="1797" y="688"/>
                  </a:cubicBezTo>
                  <a:cubicBezTo>
                    <a:pt x="1798" y="687"/>
                    <a:pt x="1798" y="687"/>
                    <a:pt x="1798" y="687"/>
                  </a:cubicBezTo>
                  <a:cubicBezTo>
                    <a:pt x="1799" y="686"/>
                    <a:pt x="1799" y="686"/>
                    <a:pt x="1800" y="685"/>
                  </a:cubicBezTo>
                  <a:cubicBezTo>
                    <a:pt x="1800" y="685"/>
                    <a:pt x="1800" y="685"/>
                    <a:pt x="1801" y="684"/>
                  </a:cubicBezTo>
                  <a:cubicBezTo>
                    <a:pt x="1801" y="684"/>
                    <a:pt x="1802" y="683"/>
                    <a:pt x="1802" y="683"/>
                  </a:cubicBezTo>
                  <a:cubicBezTo>
                    <a:pt x="1802" y="682"/>
                    <a:pt x="1803" y="682"/>
                    <a:pt x="1803" y="681"/>
                  </a:cubicBezTo>
                  <a:cubicBezTo>
                    <a:pt x="1803" y="681"/>
                    <a:pt x="1804" y="680"/>
                    <a:pt x="1804" y="680"/>
                  </a:cubicBezTo>
                  <a:cubicBezTo>
                    <a:pt x="1804" y="679"/>
                    <a:pt x="1805" y="679"/>
                    <a:pt x="1805" y="679"/>
                  </a:cubicBezTo>
                  <a:cubicBezTo>
                    <a:pt x="1805" y="678"/>
                    <a:pt x="1806" y="677"/>
                    <a:pt x="1806" y="677"/>
                  </a:cubicBezTo>
                  <a:cubicBezTo>
                    <a:pt x="1806" y="677"/>
                    <a:pt x="1807" y="676"/>
                    <a:pt x="1807" y="676"/>
                  </a:cubicBezTo>
                  <a:cubicBezTo>
                    <a:pt x="1807" y="675"/>
                    <a:pt x="1808" y="675"/>
                    <a:pt x="1808" y="674"/>
                  </a:cubicBezTo>
                  <a:cubicBezTo>
                    <a:pt x="1808" y="674"/>
                    <a:pt x="1809" y="673"/>
                    <a:pt x="1809" y="673"/>
                  </a:cubicBezTo>
                  <a:cubicBezTo>
                    <a:pt x="1809" y="672"/>
                    <a:pt x="1809" y="672"/>
                    <a:pt x="1810" y="671"/>
                  </a:cubicBezTo>
                  <a:cubicBezTo>
                    <a:pt x="1810" y="671"/>
                    <a:pt x="1810" y="670"/>
                    <a:pt x="1810" y="670"/>
                  </a:cubicBezTo>
                  <a:cubicBezTo>
                    <a:pt x="1811" y="669"/>
                    <a:pt x="1811" y="668"/>
                    <a:pt x="1811" y="668"/>
                  </a:cubicBezTo>
                  <a:cubicBezTo>
                    <a:pt x="1812" y="667"/>
                    <a:pt x="1812" y="667"/>
                    <a:pt x="1812" y="666"/>
                  </a:cubicBezTo>
                  <a:cubicBezTo>
                    <a:pt x="1812" y="666"/>
                    <a:pt x="1812" y="665"/>
                    <a:pt x="1813" y="665"/>
                  </a:cubicBezTo>
                  <a:cubicBezTo>
                    <a:pt x="1813" y="664"/>
                    <a:pt x="1813" y="664"/>
                    <a:pt x="1813" y="663"/>
                  </a:cubicBezTo>
                  <a:cubicBezTo>
                    <a:pt x="1814" y="663"/>
                    <a:pt x="1814" y="662"/>
                    <a:pt x="1814" y="662"/>
                  </a:cubicBezTo>
                  <a:cubicBezTo>
                    <a:pt x="1814" y="661"/>
                    <a:pt x="1814" y="661"/>
                    <a:pt x="1815" y="660"/>
                  </a:cubicBezTo>
                  <a:cubicBezTo>
                    <a:pt x="1815" y="659"/>
                    <a:pt x="1815" y="659"/>
                    <a:pt x="1815" y="658"/>
                  </a:cubicBezTo>
                  <a:cubicBezTo>
                    <a:pt x="1815" y="658"/>
                    <a:pt x="1815" y="657"/>
                    <a:pt x="1816" y="657"/>
                  </a:cubicBezTo>
                  <a:cubicBezTo>
                    <a:pt x="1816" y="656"/>
                    <a:pt x="1816" y="656"/>
                    <a:pt x="1816" y="655"/>
                  </a:cubicBezTo>
                  <a:cubicBezTo>
                    <a:pt x="1816" y="655"/>
                    <a:pt x="1816" y="654"/>
                    <a:pt x="1816" y="653"/>
                  </a:cubicBezTo>
                  <a:cubicBezTo>
                    <a:pt x="1817" y="653"/>
                    <a:pt x="1817" y="652"/>
                    <a:pt x="1817" y="652"/>
                  </a:cubicBezTo>
                  <a:cubicBezTo>
                    <a:pt x="1817" y="651"/>
                    <a:pt x="1817" y="651"/>
                    <a:pt x="1817" y="650"/>
                  </a:cubicBezTo>
                  <a:cubicBezTo>
                    <a:pt x="1817" y="650"/>
                    <a:pt x="1817" y="649"/>
                    <a:pt x="1817" y="648"/>
                  </a:cubicBezTo>
                  <a:cubicBezTo>
                    <a:pt x="1818" y="648"/>
                    <a:pt x="1818" y="647"/>
                    <a:pt x="1818" y="647"/>
                  </a:cubicBezTo>
                  <a:cubicBezTo>
                    <a:pt x="1818" y="646"/>
                    <a:pt x="1818" y="646"/>
                    <a:pt x="1818" y="645"/>
                  </a:cubicBezTo>
                  <a:cubicBezTo>
                    <a:pt x="1818" y="644"/>
                    <a:pt x="1818" y="644"/>
                    <a:pt x="1818" y="643"/>
                  </a:cubicBezTo>
                  <a:cubicBezTo>
                    <a:pt x="1818" y="643"/>
                    <a:pt x="1818" y="642"/>
                    <a:pt x="1818" y="642"/>
                  </a:cubicBezTo>
                  <a:cubicBezTo>
                    <a:pt x="1818" y="641"/>
                    <a:pt x="1818" y="641"/>
                    <a:pt x="1818" y="640"/>
                  </a:cubicBezTo>
                  <a:cubicBezTo>
                    <a:pt x="1818" y="639"/>
                    <a:pt x="1818" y="639"/>
                    <a:pt x="1818" y="638"/>
                  </a:cubicBezTo>
                  <a:cubicBezTo>
                    <a:pt x="1818" y="638"/>
                    <a:pt x="1819" y="637"/>
                    <a:pt x="1819" y="637"/>
                  </a:cubicBezTo>
                  <a:cubicBezTo>
                    <a:pt x="1819" y="636"/>
                    <a:pt x="1819" y="635"/>
                    <a:pt x="1819" y="635"/>
                  </a:cubicBezTo>
                  <a:cubicBezTo>
                    <a:pt x="1818" y="634"/>
                    <a:pt x="1818" y="634"/>
                    <a:pt x="1818" y="633"/>
                  </a:cubicBezTo>
                  <a:cubicBezTo>
                    <a:pt x="1818" y="633"/>
                    <a:pt x="1818" y="632"/>
                    <a:pt x="1818" y="631"/>
                  </a:cubicBezTo>
                  <a:cubicBezTo>
                    <a:pt x="1818" y="631"/>
                    <a:pt x="1818" y="630"/>
                    <a:pt x="1818" y="630"/>
                  </a:cubicBezTo>
                  <a:cubicBezTo>
                    <a:pt x="1818" y="629"/>
                    <a:pt x="1818" y="629"/>
                    <a:pt x="1818" y="628"/>
                  </a:cubicBezTo>
                  <a:cubicBezTo>
                    <a:pt x="1818" y="627"/>
                    <a:pt x="1818" y="627"/>
                    <a:pt x="1818" y="626"/>
                  </a:cubicBezTo>
                  <a:cubicBezTo>
                    <a:pt x="1818" y="626"/>
                    <a:pt x="1818" y="625"/>
                    <a:pt x="1818" y="625"/>
                  </a:cubicBezTo>
                  <a:cubicBezTo>
                    <a:pt x="1818" y="624"/>
                    <a:pt x="1817" y="624"/>
                    <a:pt x="1817" y="623"/>
                  </a:cubicBezTo>
                  <a:cubicBezTo>
                    <a:pt x="1817" y="622"/>
                    <a:pt x="1817" y="622"/>
                    <a:pt x="1817" y="621"/>
                  </a:cubicBezTo>
                  <a:cubicBezTo>
                    <a:pt x="1817" y="621"/>
                    <a:pt x="1817" y="620"/>
                    <a:pt x="1817" y="620"/>
                  </a:cubicBezTo>
                  <a:cubicBezTo>
                    <a:pt x="1817" y="619"/>
                    <a:pt x="1816" y="618"/>
                    <a:pt x="1816" y="618"/>
                  </a:cubicBezTo>
                  <a:cubicBezTo>
                    <a:pt x="1816" y="617"/>
                    <a:pt x="1816" y="617"/>
                    <a:pt x="1816" y="616"/>
                  </a:cubicBezTo>
                  <a:cubicBezTo>
                    <a:pt x="1816" y="616"/>
                    <a:pt x="1815" y="615"/>
                    <a:pt x="1815" y="614"/>
                  </a:cubicBezTo>
                  <a:cubicBezTo>
                    <a:pt x="1815" y="614"/>
                    <a:pt x="1815" y="613"/>
                    <a:pt x="1815" y="613"/>
                  </a:cubicBezTo>
                  <a:cubicBezTo>
                    <a:pt x="1815" y="612"/>
                    <a:pt x="1814" y="612"/>
                    <a:pt x="1814" y="611"/>
                  </a:cubicBezTo>
                  <a:cubicBezTo>
                    <a:pt x="1814" y="611"/>
                    <a:pt x="1814" y="610"/>
                    <a:pt x="1814" y="610"/>
                  </a:cubicBezTo>
                  <a:cubicBezTo>
                    <a:pt x="1813" y="609"/>
                    <a:pt x="1813" y="608"/>
                    <a:pt x="1813" y="608"/>
                  </a:cubicBezTo>
                  <a:cubicBezTo>
                    <a:pt x="1813" y="607"/>
                    <a:pt x="1813" y="607"/>
                    <a:pt x="1812" y="607"/>
                  </a:cubicBezTo>
                  <a:cubicBezTo>
                    <a:pt x="1812" y="606"/>
                    <a:pt x="1812" y="605"/>
                    <a:pt x="1811" y="605"/>
                  </a:cubicBezTo>
                  <a:cubicBezTo>
                    <a:pt x="1811" y="604"/>
                    <a:pt x="1811" y="604"/>
                    <a:pt x="1811" y="603"/>
                  </a:cubicBezTo>
                  <a:cubicBezTo>
                    <a:pt x="1810" y="603"/>
                    <a:pt x="1810" y="602"/>
                    <a:pt x="1810" y="601"/>
                  </a:cubicBezTo>
                  <a:cubicBezTo>
                    <a:pt x="1809" y="600"/>
                    <a:pt x="1809" y="600"/>
                    <a:pt x="1809" y="600"/>
                  </a:cubicBezTo>
                  <a:cubicBezTo>
                    <a:pt x="1809" y="599"/>
                    <a:pt x="1808" y="599"/>
                    <a:pt x="1808" y="598"/>
                  </a:cubicBezTo>
                  <a:cubicBezTo>
                    <a:pt x="1807" y="597"/>
                    <a:pt x="1807" y="597"/>
                    <a:pt x="1807" y="597"/>
                  </a:cubicBezTo>
                  <a:cubicBezTo>
                    <a:pt x="1807" y="596"/>
                    <a:pt x="1806" y="595"/>
                    <a:pt x="1806" y="595"/>
                  </a:cubicBezTo>
                  <a:cubicBezTo>
                    <a:pt x="1805" y="594"/>
                    <a:pt x="1805" y="594"/>
                    <a:pt x="1805" y="594"/>
                  </a:cubicBezTo>
                  <a:cubicBezTo>
                    <a:pt x="1805" y="594"/>
                    <a:pt x="1805" y="594"/>
                    <a:pt x="1805" y="594"/>
                  </a:cubicBezTo>
                  <a:cubicBezTo>
                    <a:pt x="1805" y="593"/>
                    <a:pt x="1804" y="592"/>
                    <a:pt x="1803" y="591"/>
                  </a:cubicBezTo>
                  <a:cubicBezTo>
                    <a:pt x="1803" y="591"/>
                    <a:pt x="1803" y="591"/>
                    <a:pt x="1803" y="591"/>
                  </a:cubicBezTo>
                  <a:cubicBezTo>
                    <a:pt x="1803" y="591"/>
                    <a:pt x="1802" y="590"/>
                    <a:pt x="1802" y="589"/>
                  </a:cubicBezTo>
                  <a:cubicBezTo>
                    <a:pt x="1802" y="589"/>
                    <a:pt x="1802" y="589"/>
                    <a:pt x="1802" y="589"/>
                  </a:cubicBezTo>
                  <a:cubicBezTo>
                    <a:pt x="1676" y="437"/>
                    <a:pt x="1676" y="437"/>
                    <a:pt x="1676" y="437"/>
                  </a:cubicBezTo>
                  <a:cubicBezTo>
                    <a:pt x="1470" y="187"/>
                    <a:pt x="1470" y="187"/>
                    <a:pt x="1470" y="187"/>
                  </a:cubicBezTo>
                  <a:cubicBezTo>
                    <a:pt x="1345" y="35"/>
                    <a:pt x="1345" y="35"/>
                    <a:pt x="1345" y="35"/>
                  </a:cubicBezTo>
                  <a:cubicBezTo>
                    <a:pt x="1344" y="35"/>
                    <a:pt x="1344" y="34"/>
                    <a:pt x="1343" y="33"/>
                  </a:cubicBezTo>
                  <a:close/>
                  <a:moveTo>
                    <a:pt x="1628" y="500"/>
                  </a:moveTo>
                  <a:cubicBezTo>
                    <a:pt x="1612" y="526"/>
                    <a:pt x="1599" y="555"/>
                    <a:pt x="1589" y="587"/>
                  </a:cubicBezTo>
                  <a:cubicBezTo>
                    <a:pt x="1569" y="652"/>
                    <a:pt x="1568" y="717"/>
                    <a:pt x="1581" y="774"/>
                  </a:cubicBezTo>
                  <a:cubicBezTo>
                    <a:pt x="707" y="1495"/>
                    <a:pt x="707" y="1495"/>
                    <a:pt x="707" y="1495"/>
                  </a:cubicBezTo>
                  <a:cubicBezTo>
                    <a:pt x="653" y="1472"/>
                    <a:pt x="588" y="1461"/>
                    <a:pt x="521" y="1468"/>
                  </a:cubicBezTo>
                  <a:cubicBezTo>
                    <a:pt x="481" y="1473"/>
                    <a:pt x="444" y="1482"/>
                    <a:pt x="411" y="1497"/>
                  </a:cubicBezTo>
                  <a:cubicBezTo>
                    <a:pt x="189" y="1228"/>
                    <a:pt x="189" y="1228"/>
                    <a:pt x="189" y="1228"/>
                  </a:cubicBezTo>
                  <a:cubicBezTo>
                    <a:pt x="210" y="1198"/>
                    <a:pt x="226" y="1164"/>
                    <a:pt x="238" y="1126"/>
                  </a:cubicBezTo>
                  <a:cubicBezTo>
                    <a:pt x="258" y="1060"/>
                    <a:pt x="260" y="995"/>
                    <a:pt x="247" y="938"/>
                  </a:cubicBezTo>
                  <a:cubicBezTo>
                    <a:pt x="1120" y="217"/>
                    <a:pt x="1120" y="217"/>
                    <a:pt x="1120" y="217"/>
                  </a:cubicBezTo>
                  <a:cubicBezTo>
                    <a:pt x="1174" y="241"/>
                    <a:pt x="1239" y="251"/>
                    <a:pt x="1307" y="244"/>
                  </a:cubicBezTo>
                  <a:cubicBezTo>
                    <a:pt x="1340" y="241"/>
                    <a:pt x="1371" y="233"/>
                    <a:pt x="1400" y="222"/>
                  </a:cubicBezTo>
                  <a:lnTo>
                    <a:pt x="1628" y="500"/>
                  </a:ln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C699B0C2-7A21-BA1C-0C09-999C8F381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1138" y="4318000"/>
              <a:ext cx="465138" cy="463550"/>
            </a:xfrm>
            <a:custGeom>
              <a:avLst/>
              <a:gdLst>
                <a:gd name="T0" fmla="*/ 364 w 694"/>
                <a:gd name="T1" fmla="*/ 687 h 687"/>
                <a:gd name="T2" fmla="*/ 333 w 694"/>
                <a:gd name="T3" fmla="*/ 686 h 687"/>
                <a:gd name="T4" fmla="*/ 114 w 694"/>
                <a:gd name="T5" fmla="*/ 569 h 687"/>
                <a:gd name="T6" fmla="*/ 158 w 694"/>
                <a:gd name="T7" fmla="*/ 114 h 687"/>
                <a:gd name="T8" fmla="*/ 613 w 694"/>
                <a:gd name="T9" fmla="*/ 157 h 687"/>
                <a:gd name="T10" fmla="*/ 686 w 694"/>
                <a:gd name="T11" fmla="*/ 394 h 687"/>
                <a:gd name="T12" fmla="*/ 569 w 694"/>
                <a:gd name="T13" fmla="*/ 613 h 687"/>
                <a:gd name="T14" fmla="*/ 364 w 694"/>
                <a:gd name="T15" fmla="*/ 687 h 687"/>
                <a:gd name="T16" fmla="*/ 363 w 694"/>
                <a:gd name="T17" fmla="*/ 50 h 687"/>
                <a:gd name="T18" fmla="*/ 164 w 694"/>
                <a:gd name="T19" fmla="*/ 121 h 687"/>
                <a:gd name="T20" fmla="*/ 51 w 694"/>
                <a:gd name="T21" fmla="*/ 333 h 687"/>
                <a:gd name="T22" fmla="*/ 121 w 694"/>
                <a:gd name="T23" fmla="*/ 563 h 687"/>
                <a:gd name="T24" fmla="*/ 334 w 694"/>
                <a:gd name="T25" fmla="*/ 676 h 687"/>
                <a:gd name="T26" fmla="*/ 563 w 694"/>
                <a:gd name="T27" fmla="*/ 606 h 687"/>
                <a:gd name="T28" fmla="*/ 676 w 694"/>
                <a:gd name="T29" fmla="*/ 393 h 687"/>
                <a:gd name="T30" fmla="*/ 606 w 694"/>
                <a:gd name="T31" fmla="*/ 164 h 687"/>
                <a:gd name="T32" fmla="*/ 363 w 694"/>
                <a:gd name="T33" fmla="*/ 5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87">
                  <a:moveTo>
                    <a:pt x="364" y="687"/>
                  </a:moveTo>
                  <a:cubicBezTo>
                    <a:pt x="354" y="687"/>
                    <a:pt x="343" y="687"/>
                    <a:pt x="333" y="686"/>
                  </a:cubicBezTo>
                  <a:cubicBezTo>
                    <a:pt x="247" y="677"/>
                    <a:pt x="169" y="636"/>
                    <a:pt x="114" y="569"/>
                  </a:cubicBezTo>
                  <a:cubicBezTo>
                    <a:pt x="0" y="432"/>
                    <a:pt x="20" y="227"/>
                    <a:pt x="158" y="114"/>
                  </a:cubicBezTo>
                  <a:cubicBezTo>
                    <a:pt x="295" y="0"/>
                    <a:pt x="500" y="20"/>
                    <a:pt x="613" y="157"/>
                  </a:cubicBezTo>
                  <a:cubicBezTo>
                    <a:pt x="668" y="224"/>
                    <a:pt x="694" y="308"/>
                    <a:pt x="686" y="394"/>
                  </a:cubicBezTo>
                  <a:cubicBezTo>
                    <a:pt x="677" y="480"/>
                    <a:pt x="636" y="558"/>
                    <a:pt x="569" y="613"/>
                  </a:cubicBezTo>
                  <a:cubicBezTo>
                    <a:pt x="511" y="661"/>
                    <a:pt x="439" y="687"/>
                    <a:pt x="364" y="687"/>
                  </a:cubicBezTo>
                  <a:close/>
                  <a:moveTo>
                    <a:pt x="363" y="50"/>
                  </a:moveTo>
                  <a:cubicBezTo>
                    <a:pt x="293" y="50"/>
                    <a:pt x="222" y="73"/>
                    <a:pt x="164" y="121"/>
                  </a:cubicBezTo>
                  <a:cubicBezTo>
                    <a:pt x="99" y="175"/>
                    <a:pt x="59" y="250"/>
                    <a:pt x="51" y="333"/>
                  </a:cubicBezTo>
                  <a:cubicBezTo>
                    <a:pt x="43" y="417"/>
                    <a:pt x="68" y="498"/>
                    <a:pt x="121" y="563"/>
                  </a:cubicBezTo>
                  <a:cubicBezTo>
                    <a:pt x="175" y="628"/>
                    <a:pt x="250" y="668"/>
                    <a:pt x="334" y="676"/>
                  </a:cubicBezTo>
                  <a:cubicBezTo>
                    <a:pt x="417" y="684"/>
                    <a:pt x="499" y="659"/>
                    <a:pt x="563" y="606"/>
                  </a:cubicBezTo>
                  <a:cubicBezTo>
                    <a:pt x="628" y="552"/>
                    <a:pt x="668" y="477"/>
                    <a:pt x="676" y="393"/>
                  </a:cubicBezTo>
                  <a:cubicBezTo>
                    <a:pt x="684" y="310"/>
                    <a:pt x="659" y="228"/>
                    <a:pt x="606" y="164"/>
                  </a:cubicBezTo>
                  <a:cubicBezTo>
                    <a:pt x="544" y="89"/>
                    <a:pt x="454" y="50"/>
                    <a:pt x="363" y="50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0FE53AD1-B2D1-C85A-68D6-25AEBE98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4352925"/>
              <a:ext cx="420688" cy="420688"/>
            </a:xfrm>
            <a:custGeom>
              <a:avLst/>
              <a:gdLst>
                <a:gd name="T0" fmla="*/ 529 w 627"/>
                <a:gd name="T1" fmla="*/ 136 h 626"/>
                <a:gd name="T2" fmla="*/ 491 w 627"/>
                <a:gd name="T3" fmla="*/ 529 h 626"/>
                <a:gd name="T4" fmla="*/ 98 w 627"/>
                <a:gd name="T5" fmla="*/ 491 h 626"/>
                <a:gd name="T6" fmla="*/ 136 w 627"/>
                <a:gd name="T7" fmla="*/ 98 h 626"/>
                <a:gd name="T8" fmla="*/ 529 w 627"/>
                <a:gd name="T9" fmla="*/ 13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26">
                  <a:moveTo>
                    <a:pt x="529" y="136"/>
                  </a:moveTo>
                  <a:cubicBezTo>
                    <a:pt x="627" y="255"/>
                    <a:pt x="610" y="431"/>
                    <a:pt x="491" y="529"/>
                  </a:cubicBezTo>
                  <a:cubicBezTo>
                    <a:pt x="372" y="626"/>
                    <a:pt x="196" y="610"/>
                    <a:pt x="98" y="491"/>
                  </a:cubicBezTo>
                  <a:cubicBezTo>
                    <a:pt x="0" y="372"/>
                    <a:pt x="17" y="196"/>
                    <a:pt x="136" y="98"/>
                  </a:cubicBezTo>
                  <a:cubicBezTo>
                    <a:pt x="255" y="0"/>
                    <a:pt x="431" y="17"/>
                    <a:pt x="529" y="136"/>
                  </a:cubicBez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980A1046-267D-EF51-9C69-E1CE51849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5264150"/>
              <a:ext cx="625475" cy="317500"/>
            </a:xfrm>
            <a:custGeom>
              <a:avLst/>
              <a:gdLst>
                <a:gd name="T0" fmla="*/ 930 w 930"/>
                <a:gd name="T1" fmla="*/ 41 h 472"/>
                <a:gd name="T2" fmla="*/ 930 w 930"/>
                <a:gd name="T3" fmla="*/ 432 h 472"/>
                <a:gd name="T4" fmla="*/ 930 w 930"/>
                <a:gd name="T5" fmla="*/ 435 h 472"/>
                <a:gd name="T6" fmla="*/ 890 w 930"/>
                <a:gd name="T7" fmla="*/ 472 h 472"/>
                <a:gd name="T8" fmla="*/ 40 w 930"/>
                <a:gd name="T9" fmla="*/ 472 h 472"/>
                <a:gd name="T10" fmla="*/ 0 w 930"/>
                <a:gd name="T11" fmla="*/ 435 h 472"/>
                <a:gd name="T12" fmla="*/ 0 w 930"/>
                <a:gd name="T13" fmla="*/ 431 h 472"/>
                <a:gd name="T14" fmla="*/ 0 w 930"/>
                <a:gd name="T15" fmla="*/ 40 h 472"/>
                <a:gd name="T16" fmla="*/ 0 w 930"/>
                <a:gd name="T17" fmla="*/ 39 h 472"/>
                <a:gd name="T18" fmla="*/ 40 w 930"/>
                <a:gd name="T19" fmla="*/ 0 h 472"/>
                <a:gd name="T20" fmla="*/ 890 w 930"/>
                <a:gd name="T21" fmla="*/ 1 h 472"/>
                <a:gd name="T22" fmla="*/ 930 w 930"/>
                <a:gd name="T23" fmla="*/ 39 h 472"/>
                <a:gd name="T24" fmla="*/ 930 w 930"/>
                <a:gd name="T25" fmla="*/ 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472">
                  <a:moveTo>
                    <a:pt x="930" y="41"/>
                  </a:moveTo>
                  <a:cubicBezTo>
                    <a:pt x="930" y="432"/>
                    <a:pt x="930" y="432"/>
                    <a:pt x="930" y="432"/>
                  </a:cubicBezTo>
                  <a:cubicBezTo>
                    <a:pt x="930" y="433"/>
                    <a:pt x="930" y="434"/>
                    <a:pt x="930" y="435"/>
                  </a:cubicBezTo>
                  <a:cubicBezTo>
                    <a:pt x="929" y="455"/>
                    <a:pt x="911" y="472"/>
                    <a:pt x="89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19" y="472"/>
                    <a:pt x="1" y="455"/>
                    <a:pt x="0" y="435"/>
                  </a:cubicBezTo>
                  <a:cubicBezTo>
                    <a:pt x="0" y="434"/>
                    <a:pt x="0" y="433"/>
                    <a:pt x="0" y="4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890" y="1"/>
                    <a:pt x="890" y="1"/>
                    <a:pt x="890" y="1"/>
                  </a:cubicBezTo>
                  <a:cubicBezTo>
                    <a:pt x="912" y="1"/>
                    <a:pt x="930" y="18"/>
                    <a:pt x="930" y="39"/>
                  </a:cubicBezTo>
                  <a:cubicBezTo>
                    <a:pt x="930" y="40"/>
                    <a:pt x="930" y="40"/>
                    <a:pt x="930" y="41"/>
                  </a:cubicBezTo>
                  <a:close/>
                </a:path>
              </a:pathLst>
            </a:custGeom>
            <a:solidFill>
              <a:srgbClr val="43B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95BA877F-27A2-6BAA-7A8E-C85C8AC3A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8613" y="5264150"/>
              <a:ext cx="625475" cy="317500"/>
            </a:xfrm>
            <a:custGeom>
              <a:avLst/>
              <a:gdLst>
                <a:gd name="T0" fmla="*/ 760 w 930"/>
                <a:gd name="T1" fmla="*/ 1 h 472"/>
                <a:gd name="T2" fmla="*/ 0 w 930"/>
                <a:gd name="T3" fmla="*/ 39 h 472"/>
                <a:gd name="T4" fmla="*/ 0 w 930"/>
                <a:gd name="T5" fmla="*/ 324 h 472"/>
                <a:gd name="T6" fmla="*/ 0 w 930"/>
                <a:gd name="T7" fmla="*/ 433 h 472"/>
                <a:gd name="T8" fmla="*/ 0 w 930"/>
                <a:gd name="T9" fmla="*/ 435 h 472"/>
                <a:gd name="T10" fmla="*/ 0 w 930"/>
                <a:gd name="T11" fmla="*/ 437 h 472"/>
                <a:gd name="T12" fmla="*/ 1 w 930"/>
                <a:gd name="T13" fmla="*/ 441 h 472"/>
                <a:gd name="T14" fmla="*/ 1 w 930"/>
                <a:gd name="T15" fmla="*/ 443 h 472"/>
                <a:gd name="T16" fmla="*/ 2 w 930"/>
                <a:gd name="T17" fmla="*/ 446 h 472"/>
                <a:gd name="T18" fmla="*/ 3 w 930"/>
                <a:gd name="T19" fmla="*/ 449 h 472"/>
                <a:gd name="T20" fmla="*/ 5 w 930"/>
                <a:gd name="T21" fmla="*/ 451 h 472"/>
                <a:gd name="T22" fmla="*/ 6 w 930"/>
                <a:gd name="T23" fmla="*/ 453 h 472"/>
                <a:gd name="T24" fmla="*/ 8 w 930"/>
                <a:gd name="T25" fmla="*/ 456 h 472"/>
                <a:gd name="T26" fmla="*/ 10 w 930"/>
                <a:gd name="T27" fmla="*/ 458 h 472"/>
                <a:gd name="T28" fmla="*/ 11 w 930"/>
                <a:gd name="T29" fmla="*/ 460 h 472"/>
                <a:gd name="T30" fmla="*/ 14 w 930"/>
                <a:gd name="T31" fmla="*/ 462 h 472"/>
                <a:gd name="T32" fmla="*/ 16 w 930"/>
                <a:gd name="T33" fmla="*/ 464 h 472"/>
                <a:gd name="T34" fmla="*/ 18 w 930"/>
                <a:gd name="T35" fmla="*/ 465 h 472"/>
                <a:gd name="T36" fmla="*/ 20 w 930"/>
                <a:gd name="T37" fmla="*/ 467 h 472"/>
                <a:gd name="T38" fmla="*/ 23 w 930"/>
                <a:gd name="T39" fmla="*/ 468 h 472"/>
                <a:gd name="T40" fmla="*/ 26 w 930"/>
                <a:gd name="T41" fmla="*/ 469 h 472"/>
                <a:gd name="T42" fmla="*/ 28 w 930"/>
                <a:gd name="T43" fmla="*/ 470 h 472"/>
                <a:gd name="T44" fmla="*/ 31 w 930"/>
                <a:gd name="T45" fmla="*/ 471 h 472"/>
                <a:gd name="T46" fmla="*/ 34 w 930"/>
                <a:gd name="T47" fmla="*/ 471 h 472"/>
                <a:gd name="T48" fmla="*/ 37 w 930"/>
                <a:gd name="T49" fmla="*/ 471 h 472"/>
                <a:gd name="T50" fmla="*/ 40 w 930"/>
                <a:gd name="T51" fmla="*/ 472 h 472"/>
                <a:gd name="T52" fmla="*/ 890 w 930"/>
                <a:gd name="T53" fmla="*/ 472 h 472"/>
                <a:gd name="T54" fmla="*/ 894 w 930"/>
                <a:gd name="T55" fmla="*/ 471 h 472"/>
                <a:gd name="T56" fmla="*/ 897 w 930"/>
                <a:gd name="T57" fmla="*/ 471 h 472"/>
                <a:gd name="T58" fmla="*/ 900 w 930"/>
                <a:gd name="T59" fmla="*/ 470 h 472"/>
                <a:gd name="T60" fmla="*/ 903 w 930"/>
                <a:gd name="T61" fmla="*/ 470 h 472"/>
                <a:gd name="T62" fmla="*/ 905 w 930"/>
                <a:gd name="T63" fmla="*/ 469 h 472"/>
                <a:gd name="T64" fmla="*/ 908 w 930"/>
                <a:gd name="T65" fmla="*/ 468 h 472"/>
                <a:gd name="T66" fmla="*/ 910 w 930"/>
                <a:gd name="T67" fmla="*/ 466 h 472"/>
                <a:gd name="T68" fmla="*/ 913 w 930"/>
                <a:gd name="T69" fmla="*/ 465 h 472"/>
                <a:gd name="T70" fmla="*/ 915 w 930"/>
                <a:gd name="T71" fmla="*/ 463 h 472"/>
                <a:gd name="T72" fmla="*/ 917 w 930"/>
                <a:gd name="T73" fmla="*/ 461 h 472"/>
                <a:gd name="T74" fmla="*/ 919 w 930"/>
                <a:gd name="T75" fmla="*/ 459 h 472"/>
                <a:gd name="T76" fmla="*/ 921 w 930"/>
                <a:gd name="T77" fmla="*/ 457 h 472"/>
                <a:gd name="T78" fmla="*/ 923 w 930"/>
                <a:gd name="T79" fmla="*/ 455 h 472"/>
                <a:gd name="T80" fmla="*/ 924 w 930"/>
                <a:gd name="T81" fmla="*/ 453 h 472"/>
                <a:gd name="T82" fmla="*/ 926 w 930"/>
                <a:gd name="T83" fmla="*/ 450 h 472"/>
                <a:gd name="T84" fmla="*/ 927 w 930"/>
                <a:gd name="T85" fmla="*/ 448 h 472"/>
                <a:gd name="T86" fmla="*/ 928 w 930"/>
                <a:gd name="T87" fmla="*/ 445 h 472"/>
                <a:gd name="T88" fmla="*/ 929 w 930"/>
                <a:gd name="T89" fmla="*/ 442 h 472"/>
                <a:gd name="T90" fmla="*/ 930 w 930"/>
                <a:gd name="T91" fmla="*/ 439 h 472"/>
                <a:gd name="T92" fmla="*/ 930 w 930"/>
                <a:gd name="T93" fmla="*/ 437 h 472"/>
                <a:gd name="T94" fmla="*/ 930 w 930"/>
                <a:gd name="T95" fmla="*/ 435 h 472"/>
                <a:gd name="T96" fmla="*/ 930 w 930"/>
                <a:gd name="T97" fmla="*/ 432 h 472"/>
                <a:gd name="T98" fmla="*/ 930 w 930"/>
                <a:gd name="T99" fmla="*/ 148 h 472"/>
                <a:gd name="T100" fmla="*/ 888 w 930"/>
                <a:gd name="T101" fmla="*/ 334 h 472"/>
                <a:gd name="T102" fmla="*/ 157 w 930"/>
                <a:gd name="T103" fmla="*/ 433 h 472"/>
                <a:gd name="T104" fmla="*/ 32 w 930"/>
                <a:gd name="T105" fmla="*/ 141 h 472"/>
                <a:gd name="T106" fmla="*/ 773 w 930"/>
                <a:gd name="T107" fmla="*/ 39 h 472"/>
                <a:gd name="T108" fmla="*/ 888 w 930"/>
                <a:gd name="T109" fmla="*/ 33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0" h="472">
                  <a:moveTo>
                    <a:pt x="930" y="39"/>
                  </a:moveTo>
                  <a:cubicBezTo>
                    <a:pt x="930" y="18"/>
                    <a:pt x="912" y="1"/>
                    <a:pt x="890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32"/>
                    <a:pt x="0" y="432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433"/>
                    <a:pt x="0" y="434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6"/>
                    <a:pt x="0" y="436"/>
                    <a:pt x="0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38"/>
                    <a:pt x="0" y="438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" y="440"/>
                    <a:pt x="1" y="440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3" y="447"/>
                    <a:pt x="3" y="447"/>
                    <a:pt x="3" y="447"/>
                  </a:cubicBezTo>
                  <a:cubicBezTo>
                    <a:pt x="3" y="448"/>
                    <a:pt x="3" y="448"/>
                    <a:pt x="3" y="448"/>
                  </a:cubicBezTo>
                  <a:cubicBezTo>
                    <a:pt x="3" y="449"/>
                    <a:pt x="3" y="449"/>
                    <a:pt x="3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4" y="450"/>
                    <a:pt x="4" y="450"/>
                    <a:pt x="4" y="450"/>
                  </a:cubicBezTo>
                  <a:cubicBezTo>
                    <a:pt x="5" y="451"/>
                    <a:pt x="5" y="451"/>
                    <a:pt x="5" y="451"/>
                  </a:cubicBezTo>
                  <a:cubicBezTo>
                    <a:pt x="5" y="452"/>
                    <a:pt x="5" y="452"/>
                    <a:pt x="5" y="452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8" y="456"/>
                    <a:pt x="8" y="456"/>
                    <a:pt x="8" y="456"/>
                  </a:cubicBezTo>
                  <a:cubicBezTo>
                    <a:pt x="8" y="456"/>
                    <a:pt x="8" y="456"/>
                    <a:pt x="8" y="456"/>
                  </a:cubicBezTo>
                  <a:cubicBezTo>
                    <a:pt x="9" y="457"/>
                    <a:pt x="9" y="457"/>
                    <a:pt x="9" y="457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59"/>
                    <a:pt x="10" y="459"/>
                    <a:pt x="10" y="459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2" y="461"/>
                    <a:pt x="12" y="461"/>
                    <a:pt x="12" y="461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5" y="463"/>
                    <a:pt x="15" y="463"/>
                    <a:pt x="15" y="463"/>
                  </a:cubicBezTo>
                  <a:cubicBezTo>
                    <a:pt x="16" y="464"/>
                    <a:pt x="16" y="464"/>
                    <a:pt x="16" y="464"/>
                  </a:cubicBezTo>
                  <a:cubicBezTo>
                    <a:pt x="16" y="464"/>
                    <a:pt x="16" y="464"/>
                    <a:pt x="16" y="464"/>
                  </a:cubicBezTo>
                  <a:cubicBezTo>
                    <a:pt x="17" y="465"/>
                    <a:pt x="17" y="465"/>
                    <a:pt x="17" y="465"/>
                  </a:cubicBezTo>
                  <a:cubicBezTo>
                    <a:pt x="18" y="465"/>
                    <a:pt x="18" y="465"/>
                    <a:pt x="18" y="465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20" y="466"/>
                    <a:pt x="20" y="466"/>
                    <a:pt x="20" y="466"/>
                  </a:cubicBezTo>
                  <a:cubicBezTo>
                    <a:pt x="20" y="467"/>
                    <a:pt x="20" y="467"/>
                    <a:pt x="20" y="467"/>
                  </a:cubicBezTo>
                  <a:cubicBezTo>
                    <a:pt x="21" y="467"/>
                    <a:pt x="21" y="467"/>
                    <a:pt x="21" y="467"/>
                  </a:cubicBezTo>
                  <a:cubicBezTo>
                    <a:pt x="22" y="467"/>
                    <a:pt x="22" y="467"/>
                    <a:pt x="22" y="467"/>
                  </a:cubicBezTo>
                  <a:cubicBezTo>
                    <a:pt x="23" y="468"/>
                    <a:pt x="23" y="468"/>
                    <a:pt x="23" y="468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5" y="469"/>
                    <a:pt x="25" y="469"/>
                    <a:pt x="25" y="469"/>
                  </a:cubicBezTo>
                  <a:cubicBezTo>
                    <a:pt x="26" y="469"/>
                    <a:pt x="26" y="469"/>
                    <a:pt x="26" y="469"/>
                  </a:cubicBezTo>
                  <a:cubicBezTo>
                    <a:pt x="26" y="469"/>
                    <a:pt x="26" y="469"/>
                    <a:pt x="26" y="469"/>
                  </a:cubicBezTo>
                  <a:cubicBezTo>
                    <a:pt x="27" y="470"/>
                    <a:pt x="27" y="470"/>
                    <a:pt x="27" y="470"/>
                  </a:cubicBezTo>
                  <a:cubicBezTo>
                    <a:pt x="28" y="470"/>
                    <a:pt x="28" y="470"/>
                    <a:pt x="28" y="470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0" y="470"/>
                    <a:pt x="30" y="470"/>
                    <a:pt x="30" y="470"/>
                  </a:cubicBezTo>
                  <a:cubicBezTo>
                    <a:pt x="31" y="471"/>
                    <a:pt x="31" y="471"/>
                    <a:pt x="31" y="471"/>
                  </a:cubicBezTo>
                  <a:cubicBezTo>
                    <a:pt x="32" y="471"/>
                    <a:pt x="32" y="471"/>
                    <a:pt x="32" y="471"/>
                  </a:cubicBezTo>
                  <a:cubicBezTo>
                    <a:pt x="33" y="471"/>
                    <a:pt x="33" y="471"/>
                    <a:pt x="33" y="471"/>
                  </a:cubicBezTo>
                  <a:cubicBezTo>
                    <a:pt x="34" y="471"/>
                    <a:pt x="34" y="471"/>
                    <a:pt x="34" y="471"/>
                  </a:cubicBezTo>
                  <a:cubicBezTo>
                    <a:pt x="34" y="471"/>
                    <a:pt x="35" y="471"/>
                    <a:pt x="35" y="471"/>
                  </a:cubicBezTo>
                  <a:cubicBezTo>
                    <a:pt x="36" y="471"/>
                    <a:pt x="36" y="471"/>
                    <a:pt x="36" y="471"/>
                  </a:cubicBezTo>
                  <a:cubicBezTo>
                    <a:pt x="36" y="471"/>
                    <a:pt x="37" y="471"/>
                    <a:pt x="37" y="471"/>
                  </a:cubicBezTo>
                  <a:cubicBezTo>
                    <a:pt x="38" y="471"/>
                    <a:pt x="38" y="471"/>
                    <a:pt x="38" y="471"/>
                  </a:cubicBezTo>
                  <a:cubicBezTo>
                    <a:pt x="38" y="472"/>
                    <a:pt x="39" y="472"/>
                    <a:pt x="4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760" y="472"/>
                    <a:pt x="760" y="472"/>
                    <a:pt x="760" y="472"/>
                  </a:cubicBezTo>
                  <a:cubicBezTo>
                    <a:pt x="890" y="472"/>
                    <a:pt x="890" y="472"/>
                    <a:pt x="890" y="472"/>
                  </a:cubicBezTo>
                  <a:cubicBezTo>
                    <a:pt x="891" y="472"/>
                    <a:pt x="892" y="472"/>
                    <a:pt x="892" y="472"/>
                  </a:cubicBezTo>
                  <a:cubicBezTo>
                    <a:pt x="893" y="472"/>
                    <a:pt x="893" y="472"/>
                    <a:pt x="893" y="472"/>
                  </a:cubicBezTo>
                  <a:cubicBezTo>
                    <a:pt x="893" y="471"/>
                    <a:pt x="894" y="471"/>
                    <a:pt x="894" y="471"/>
                  </a:cubicBezTo>
                  <a:cubicBezTo>
                    <a:pt x="895" y="471"/>
                    <a:pt x="895" y="471"/>
                    <a:pt x="895" y="471"/>
                  </a:cubicBezTo>
                  <a:cubicBezTo>
                    <a:pt x="895" y="471"/>
                    <a:pt x="896" y="471"/>
                    <a:pt x="896" y="471"/>
                  </a:cubicBezTo>
                  <a:cubicBezTo>
                    <a:pt x="897" y="471"/>
                    <a:pt x="897" y="471"/>
                    <a:pt x="897" y="471"/>
                  </a:cubicBezTo>
                  <a:cubicBezTo>
                    <a:pt x="897" y="471"/>
                    <a:pt x="898" y="471"/>
                    <a:pt x="898" y="471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0"/>
                    <a:pt x="900" y="470"/>
                    <a:pt x="900" y="470"/>
                  </a:cubicBezTo>
                  <a:cubicBezTo>
                    <a:pt x="901" y="470"/>
                    <a:pt x="901" y="470"/>
                    <a:pt x="901" y="470"/>
                  </a:cubicBezTo>
                  <a:cubicBezTo>
                    <a:pt x="902" y="470"/>
                    <a:pt x="902" y="470"/>
                    <a:pt x="902" y="470"/>
                  </a:cubicBezTo>
                  <a:cubicBezTo>
                    <a:pt x="903" y="470"/>
                    <a:pt x="903" y="470"/>
                    <a:pt x="903" y="470"/>
                  </a:cubicBezTo>
                  <a:cubicBezTo>
                    <a:pt x="904" y="469"/>
                    <a:pt x="904" y="469"/>
                    <a:pt x="904" y="469"/>
                  </a:cubicBezTo>
                  <a:cubicBezTo>
                    <a:pt x="904" y="469"/>
                    <a:pt x="904" y="469"/>
                    <a:pt x="904" y="469"/>
                  </a:cubicBezTo>
                  <a:cubicBezTo>
                    <a:pt x="905" y="469"/>
                    <a:pt x="905" y="469"/>
                    <a:pt x="905" y="469"/>
                  </a:cubicBezTo>
                  <a:cubicBezTo>
                    <a:pt x="906" y="468"/>
                    <a:pt x="906" y="468"/>
                    <a:pt x="906" y="468"/>
                  </a:cubicBezTo>
                  <a:cubicBezTo>
                    <a:pt x="907" y="468"/>
                    <a:pt x="907" y="468"/>
                    <a:pt x="907" y="468"/>
                  </a:cubicBezTo>
                  <a:cubicBezTo>
                    <a:pt x="908" y="468"/>
                    <a:pt x="908" y="468"/>
                    <a:pt x="908" y="468"/>
                  </a:cubicBezTo>
                  <a:cubicBezTo>
                    <a:pt x="909" y="467"/>
                    <a:pt x="909" y="467"/>
                    <a:pt x="909" y="467"/>
                  </a:cubicBezTo>
                  <a:cubicBezTo>
                    <a:pt x="910" y="467"/>
                    <a:pt x="910" y="467"/>
                    <a:pt x="910" y="467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2" y="465"/>
                    <a:pt x="912" y="465"/>
                    <a:pt x="912" y="465"/>
                  </a:cubicBezTo>
                  <a:cubicBezTo>
                    <a:pt x="913" y="465"/>
                    <a:pt x="913" y="465"/>
                    <a:pt x="913" y="465"/>
                  </a:cubicBezTo>
                  <a:cubicBezTo>
                    <a:pt x="913" y="464"/>
                    <a:pt x="913" y="464"/>
                    <a:pt x="913" y="464"/>
                  </a:cubicBezTo>
                  <a:cubicBezTo>
                    <a:pt x="914" y="464"/>
                    <a:pt x="914" y="464"/>
                    <a:pt x="914" y="464"/>
                  </a:cubicBezTo>
                  <a:cubicBezTo>
                    <a:pt x="915" y="463"/>
                    <a:pt x="915" y="463"/>
                    <a:pt x="915" y="463"/>
                  </a:cubicBezTo>
                  <a:cubicBezTo>
                    <a:pt x="916" y="462"/>
                    <a:pt x="916" y="462"/>
                    <a:pt x="916" y="462"/>
                  </a:cubicBezTo>
                  <a:cubicBezTo>
                    <a:pt x="916" y="462"/>
                    <a:pt x="916" y="462"/>
                    <a:pt x="916" y="462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8" y="461"/>
                    <a:pt x="918" y="461"/>
                    <a:pt x="918" y="461"/>
                  </a:cubicBezTo>
                  <a:cubicBezTo>
                    <a:pt x="918" y="460"/>
                    <a:pt x="918" y="460"/>
                    <a:pt x="918" y="460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20" y="459"/>
                    <a:pt x="920" y="459"/>
                    <a:pt x="920" y="459"/>
                  </a:cubicBezTo>
                  <a:cubicBezTo>
                    <a:pt x="920" y="458"/>
                    <a:pt x="920" y="458"/>
                    <a:pt x="920" y="458"/>
                  </a:cubicBezTo>
                  <a:cubicBezTo>
                    <a:pt x="921" y="457"/>
                    <a:pt x="921" y="457"/>
                    <a:pt x="921" y="457"/>
                  </a:cubicBezTo>
                  <a:cubicBezTo>
                    <a:pt x="922" y="457"/>
                    <a:pt x="922" y="457"/>
                    <a:pt x="922" y="457"/>
                  </a:cubicBezTo>
                  <a:cubicBezTo>
                    <a:pt x="922" y="456"/>
                    <a:pt x="922" y="456"/>
                    <a:pt x="922" y="456"/>
                  </a:cubicBezTo>
                  <a:cubicBezTo>
                    <a:pt x="923" y="455"/>
                    <a:pt x="923" y="455"/>
                    <a:pt x="923" y="455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4" y="454"/>
                    <a:pt x="924" y="454"/>
                    <a:pt x="924" y="454"/>
                  </a:cubicBezTo>
                  <a:cubicBezTo>
                    <a:pt x="924" y="453"/>
                    <a:pt x="924" y="453"/>
                    <a:pt x="924" y="453"/>
                  </a:cubicBezTo>
                  <a:cubicBezTo>
                    <a:pt x="925" y="452"/>
                    <a:pt x="925" y="452"/>
                    <a:pt x="925" y="452"/>
                  </a:cubicBezTo>
                  <a:cubicBezTo>
                    <a:pt x="925" y="451"/>
                    <a:pt x="925" y="451"/>
                    <a:pt x="925" y="451"/>
                  </a:cubicBezTo>
                  <a:cubicBezTo>
                    <a:pt x="926" y="450"/>
                    <a:pt x="926" y="450"/>
                    <a:pt x="926" y="450"/>
                  </a:cubicBezTo>
                  <a:cubicBezTo>
                    <a:pt x="926" y="449"/>
                    <a:pt x="926" y="449"/>
                    <a:pt x="926" y="449"/>
                  </a:cubicBezTo>
                  <a:cubicBezTo>
                    <a:pt x="926" y="449"/>
                    <a:pt x="926" y="449"/>
                    <a:pt x="926" y="449"/>
                  </a:cubicBezTo>
                  <a:cubicBezTo>
                    <a:pt x="927" y="448"/>
                    <a:pt x="927" y="448"/>
                    <a:pt x="927" y="448"/>
                  </a:cubicBezTo>
                  <a:cubicBezTo>
                    <a:pt x="927" y="447"/>
                    <a:pt x="927" y="447"/>
                    <a:pt x="927" y="447"/>
                  </a:cubicBezTo>
                  <a:cubicBezTo>
                    <a:pt x="928" y="446"/>
                    <a:pt x="928" y="446"/>
                    <a:pt x="928" y="446"/>
                  </a:cubicBezTo>
                  <a:cubicBezTo>
                    <a:pt x="928" y="445"/>
                    <a:pt x="928" y="445"/>
                    <a:pt x="928" y="445"/>
                  </a:cubicBezTo>
                  <a:cubicBezTo>
                    <a:pt x="928" y="444"/>
                    <a:pt x="928" y="444"/>
                    <a:pt x="928" y="444"/>
                  </a:cubicBezTo>
                  <a:cubicBezTo>
                    <a:pt x="929" y="443"/>
                    <a:pt x="929" y="443"/>
                    <a:pt x="929" y="443"/>
                  </a:cubicBezTo>
                  <a:cubicBezTo>
                    <a:pt x="929" y="442"/>
                    <a:pt x="929" y="442"/>
                    <a:pt x="929" y="442"/>
                  </a:cubicBezTo>
                  <a:cubicBezTo>
                    <a:pt x="929" y="442"/>
                    <a:pt x="929" y="442"/>
                    <a:pt x="929" y="441"/>
                  </a:cubicBezTo>
                  <a:cubicBezTo>
                    <a:pt x="929" y="441"/>
                    <a:pt x="929" y="441"/>
                    <a:pt x="929" y="441"/>
                  </a:cubicBezTo>
                  <a:cubicBezTo>
                    <a:pt x="929" y="440"/>
                    <a:pt x="929" y="440"/>
                    <a:pt x="930" y="439"/>
                  </a:cubicBezTo>
                  <a:cubicBezTo>
                    <a:pt x="930" y="439"/>
                    <a:pt x="930" y="439"/>
                    <a:pt x="930" y="439"/>
                  </a:cubicBezTo>
                  <a:cubicBezTo>
                    <a:pt x="930" y="438"/>
                    <a:pt x="930" y="438"/>
                    <a:pt x="930" y="437"/>
                  </a:cubicBezTo>
                  <a:cubicBezTo>
                    <a:pt x="930" y="437"/>
                    <a:pt x="930" y="437"/>
                    <a:pt x="930" y="437"/>
                  </a:cubicBezTo>
                  <a:cubicBezTo>
                    <a:pt x="930" y="436"/>
                    <a:pt x="930" y="436"/>
                    <a:pt x="930" y="435"/>
                  </a:cubicBezTo>
                  <a:cubicBezTo>
                    <a:pt x="930" y="435"/>
                    <a:pt x="930" y="435"/>
                    <a:pt x="930" y="435"/>
                  </a:cubicBezTo>
                  <a:cubicBezTo>
                    <a:pt x="930" y="435"/>
                    <a:pt x="930" y="435"/>
                    <a:pt x="930" y="435"/>
                  </a:cubicBezTo>
                  <a:cubicBezTo>
                    <a:pt x="930" y="434"/>
                    <a:pt x="930" y="434"/>
                    <a:pt x="930" y="433"/>
                  </a:cubicBezTo>
                  <a:cubicBezTo>
                    <a:pt x="930" y="433"/>
                    <a:pt x="930" y="433"/>
                    <a:pt x="930" y="433"/>
                  </a:cubicBezTo>
                  <a:cubicBezTo>
                    <a:pt x="930" y="432"/>
                    <a:pt x="930" y="432"/>
                    <a:pt x="930" y="432"/>
                  </a:cubicBezTo>
                  <a:cubicBezTo>
                    <a:pt x="930" y="432"/>
                    <a:pt x="930" y="432"/>
                    <a:pt x="930" y="432"/>
                  </a:cubicBezTo>
                  <a:cubicBezTo>
                    <a:pt x="930" y="324"/>
                    <a:pt x="930" y="324"/>
                    <a:pt x="930" y="324"/>
                  </a:cubicBezTo>
                  <a:cubicBezTo>
                    <a:pt x="930" y="148"/>
                    <a:pt x="930" y="148"/>
                    <a:pt x="930" y="148"/>
                  </a:cubicBezTo>
                  <a:cubicBezTo>
                    <a:pt x="930" y="41"/>
                    <a:pt x="930" y="41"/>
                    <a:pt x="930" y="41"/>
                  </a:cubicBezTo>
                  <a:cubicBezTo>
                    <a:pt x="930" y="40"/>
                    <a:pt x="930" y="40"/>
                    <a:pt x="930" y="39"/>
                  </a:cubicBezTo>
                  <a:close/>
                  <a:moveTo>
                    <a:pt x="888" y="334"/>
                  </a:moveTo>
                  <a:cubicBezTo>
                    <a:pt x="873" y="339"/>
                    <a:pt x="857" y="347"/>
                    <a:pt x="842" y="357"/>
                  </a:cubicBezTo>
                  <a:cubicBezTo>
                    <a:pt x="811" y="377"/>
                    <a:pt x="788" y="404"/>
                    <a:pt x="773" y="433"/>
                  </a:cubicBezTo>
                  <a:cubicBezTo>
                    <a:pt x="157" y="433"/>
                    <a:pt x="157" y="433"/>
                    <a:pt x="157" y="433"/>
                  </a:cubicBezTo>
                  <a:cubicBezTo>
                    <a:pt x="142" y="404"/>
                    <a:pt x="119" y="377"/>
                    <a:pt x="88" y="357"/>
                  </a:cubicBezTo>
                  <a:cubicBezTo>
                    <a:pt x="70" y="345"/>
                    <a:pt x="51" y="336"/>
                    <a:pt x="32" y="331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51" y="136"/>
                    <a:pt x="70" y="127"/>
                    <a:pt x="88" y="115"/>
                  </a:cubicBezTo>
                  <a:cubicBezTo>
                    <a:pt x="119" y="95"/>
                    <a:pt x="142" y="68"/>
                    <a:pt x="157" y="39"/>
                  </a:cubicBezTo>
                  <a:cubicBezTo>
                    <a:pt x="773" y="39"/>
                    <a:pt x="773" y="39"/>
                    <a:pt x="773" y="39"/>
                  </a:cubicBezTo>
                  <a:cubicBezTo>
                    <a:pt x="788" y="68"/>
                    <a:pt x="811" y="95"/>
                    <a:pt x="842" y="115"/>
                  </a:cubicBezTo>
                  <a:cubicBezTo>
                    <a:pt x="857" y="125"/>
                    <a:pt x="873" y="133"/>
                    <a:pt x="889" y="138"/>
                  </a:cubicBezTo>
                  <a:lnTo>
                    <a:pt x="888" y="334"/>
                  </a:ln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B97EBA7D-B031-1A5E-1AAC-1D9DEAD8F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9113" y="5297488"/>
              <a:ext cx="236538" cy="236538"/>
            </a:xfrm>
            <a:custGeom>
              <a:avLst/>
              <a:gdLst>
                <a:gd name="T0" fmla="*/ 64 w 352"/>
                <a:gd name="T1" fmla="*/ 312 h 352"/>
                <a:gd name="T2" fmla="*/ 51 w 352"/>
                <a:gd name="T3" fmla="*/ 301 h 352"/>
                <a:gd name="T4" fmla="*/ 0 w 352"/>
                <a:gd name="T5" fmla="*/ 176 h 352"/>
                <a:gd name="T6" fmla="*/ 176 w 352"/>
                <a:gd name="T7" fmla="*/ 0 h 352"/>
                <a:gd name="T8" fmla="*/ 352 w 352"/>
                <a:gd name="T9" fmla="*/ 176 h 352"/>
                <a:gd name="T10" fmla="*/ 301 w 352"/>
                <a:gd name="T11" fmla="*/ 301 h 352"/>
                <a:gd name="T12" fmla="*/ 176 w 352"/>
                <a:gd name="T13" fmla="*/ 352 h 352"/>
                <a:gd name="T14" fmla="*/ 64 w 352"/>
                <a:gd name="T15" fmla="*/ 312 h 352"/>
                <a:gd name="T16" fmla="*/ 285 w 352"/>
                <a:gd name="T17" fmla="*/ 44 h 352"/>
                <a:gd name="T18" fmla="*/ 176 w 352"/>
                <a:gd name="T19" fmla="*/ 5 h 352"/>
                <a:gd name="T20" fmla="*/ 55 w 352"/>
                <a:gd name="T21" fmla="*/ 55 h 352"/>
                <a:gd name="T22" fmla="*/ 5 w 352"/>
                <a:gd name="T23" fmla="*/ 176 h 352"/>
                <a:gd name="T24" fmla="*/ 55 w 352"/>
                <a:gd name="T25" fmla="*/ 297 h 352"/>
                <a:gd name="T26" fmla="*/ 176 w 352"/>
                <a:gd name="T27" fmla="*/ 347 h 352"/>
                <a:gd name="T28" fmla="*/ 297 w 352"/>
                <a:gd name="T29" fmla="*/ 297 h 352"/>
                <a:gd name="T30" fmla="*/ 347 w 352"/>
                <a:gd name="T31" fmla="*/ 176 h 352"/>
                <a:gd name="T32" fmla="*/ 285 w 352"/>
                <a:gd name="T33" fmla="*/ 4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352">
                  <a:moveTo>
                    <a:pt x="64" y="312"/>
                  </a:moveTo>
                  <a:cubicBezTo>
                    <a:pt x="60" y="309"/>
                    <a:pt x="56" y="305"/>
                    <a:pt x="51" y="301"/>
                  </a:cubicBezTo>
                  <a:cubicBezTo>
                    <a:pt x="18" y="267"/>
                    <a:pt x="0" y="223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3" y="0"/>
                    <a:pt x="352" y="79"/>
                    <a:pt x="352" y="176"/>
                  </a:cubicBezTo>
                  <a:cubicBezTo>
                    <a:pt x="352" y="223"/>
                    <a:pt x="334" y="268"/>
                    <a:pt x="301" y="301"/>
                  </a:cubicBezTo>
                  <a:cubicBezTo>
                    <a:pt x="267" y="334"/>
                    <a:pt x="223" y="352"/>
                    <a:pt x="176" y="352"/>
                  </a:cubicBezTo>
                  <a:cubicBezTo>
                    <a:pt x="135" y="352"/>
                    <a:pt x="96" y="338"/>
                    <a:pt x="64" y="312"/>
                  </a:cubicBezTo>
                  <a:close/>
                  <a:moveTo>
                    <a:pt x="285" y="44"/>
                  </a:moveTo>
                  <a:cubicBezTo>
                    <a:pt x="255" y="20"/>
                    <a:pt x="217" y="5"/>
                    <a:pt x="176" y="5"/>
                  </a:cubicBezTo>
                  <a:cubicBezTo>
                    <a:pt x="130" y="5"/>
                    <a:pt x="88" y="23"/>
                    <a:pt x="55" y="55"/>
                  </a:cubicBezTo>
                  <a:cubicBezTo>
                    <a:pt x="23" y="88"/>
                    <a:pt x="5" y="131"/>
                    <a:pt x="5" y="176"/>
                  </a:cubicBezTo>
                  <a:cubicBezTo>
                    <a:pt x="5" y="222"/>
                    <a:pt x="23" y="265"/>
                    <a:pt x="55" y="297"/>
                  </a:cubicBezTo>
                  <a:cubicBezTo>
                    <a:pt x="87" y="329"/>
                    <a:pt x="130" y="347"/>
                    <a:pt x="176" y="347"/>
                  </a:cubicBezTo>
                  <a:cubicBezTo>
                    <a:pt x="222" y="347"/>
                    <a:pt x="265" y="329"/>
                    <a:pt x="297" y="297"/>
                  </a:cubicBezTo>
                  <a:cubicBezTo>
                    <a:pt x="329" y="265"/>
                    <a:pt x="347" y="222"/>
                    <a:pt x="347" y="176"/>
                  </a:cubicBezTo>
                  <a:cubicBezTo>
                    <a:pt x="347" y="123"/>
                    <a:pt x="323" y="76"/>
                    <a:pt x="285" y="44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val 56">
              <a:extLst>
                <a:ext uri="{FF2B5EF4-FFF2-40B4-BE49-F238E27FC236}">
                  <a16:creationId xmlns:a16="http://schemas.microsoft.com/office/drawing/2014/main" id="{B5D7CA7D-1B23-F17B-CFAE-70A63A2D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313363"/>
              <a:ext cx="203200" cy="204788"/>
            </a:xfrm>
            <a:prstGeom prst="ellipse">
              <a:avLst/>
            </a:pr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5677BEAA-4342-D4E0-51BA-CB389BEC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597400"/>
              <a:ext cx="374650" cy="28575"/>
            </a:xfrm>
            <a:custGeom>
              <a:avLst/>
              <a:gdLst>
                <a:gd name="T0" fmla="*/ 559 w 559"/>
                <a:gd name="T1" fmla="*/ 35 h 42"/>
                <a:gd name="T2" fmla="*/ 558 w 559"/>
                <a:gd name="T3" fmla="*/ 42 h 42"/>
                <a:gd name="T4" fmla="*/ 529 w 559"/>
                <a:gd name="T5" fmla="*/ 15 h 42"/>
                <a:gd name="T6" fmla="*/ 30 w 559"/>
                <a:gd name="T7" fmla="*/ 15 h 42"/>
                <a:gd name="T8" fmla="*/ 9 w 559"/>
                <a:gd name="T9" fmla="*/ 25 h 42"/>
                <a:gd name="T10" fmla="*/ 1 w 559"/>
                <a:gd name="T11" fmla="*/ 42 h 42"/>
                <a:gd name="T12" fmla="*/ 0 w 559"/>
                <a:gd name="T13" fmla="*/ 35 h 42"/>
                <a:gd name="T14" fmla="*/ 9 w 559"/>
                <a:gd name="T15" fmla="*/ 10 h 42"/>
                <a:gd name="T16" fmla="*/ 30 w 559"/>
                <a:gd name="T17" fmla="*/ 0 h 42"/>
                <a:gd name="T18" fmla="*/ 529 w 559"/>
                <a:gd name="T19" fmla="*/ 0 h 42"/>
                <a:gd name="T20" fmla="*/ 559 w 559"/>
                <a:gd name="T2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2">
                  <a:moveTo>
                    <a:pt x="559" y="35"/>
                  </a:moveTo>
                  <a:cubicBezTo>
                    <a:pt x="559" y="37"/>
                    <a:pt x="559" y="40"/>
                    <a:pt x="558" y="42"/>
                  </a:cubicBezTo>
                  <a:cubicBezTo>
                    <a:pt x="555" y="27"/>
                    <a:pt x="543" y="15"/>
                    <a:pt x="5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2" y="15"/>
                    <a:pt x="14" y="19"/>
                    <a:pt x="9" y="25"/>
                  </a:cubicBezTo>
                  <a:cubicBezTo>
                    <a:pt x="5" y="30"/>
                    <a:pt x="2" y="35"/>
                    <a:pt x="1" y="42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0" y="25"/>
                    <a:pt x="4" y="16"/>
                    <a:pt x="9" y="10"/>
                  </a:cubicBezTo>
                  <a:cubicBezTo>
                    <a:pt x="14" y="4"/>
                    <a:pt x="22" y="0"/>
                    <a:pt x="30" y="0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546" y="0"/>
                    <a:pt x="559" y="16"/>
                    <a:pt x="559" y="35"/>
                  </a:cubicBezTo>
                  <a:close/>
                </a:path>
              </a:pathLst>
            </a:custGeom>
            <a:solidFill>
              <a:srgbClr val="AE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F71DE6F8-2390-0B5F-083C-C9AD79EFE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225" y="4856163"/>
              <a:ext cx="257175" cy="190500"/>
            </a:xfrm>
            <a:custGeom>
              <a:avLst/>
              <a:gdLst>
                <a:gd name="T0" fmla="*/ 336 w 382"/>
                <a:gd name="T1" fmla="*/ 186 h 283"/>
                <a:gd name="T2" fmla="*/ 159 w 382"/>
                <a:gd name="T3" fmla="*/ 205 h 283"/>
                <a:gd name="T4" fmla="*/ 215 w 382"/>
                <a:gd name="T5" fmla="*/ 152 h 283"/>
                <a:gd name="T6" fmla="*/ 215 w 382"/>
                <a:gd name="T7" fmla="*/ 152 h 283"/>
                <a:gd name="T8" fmla="*/ 192 w 382"/>
                <a:gd name="T9" fmla="*/ 48 h 283"/>
                <a:gd name="T10" fmla="*/ 101 w 382"/>
                <a:gd name="T11" fmla="*/ 3 h 283"/>
                <a:gd name="T12" fmla="*/ 104 w 382"/>
                <a:gd name="T13" fmla="*/ 194 h 283"/>
                <a:gd name="T14" fmla="*/ 108 w 382"/>
                <a:gd name="T15" fmla="*/ 197 h 283"/>
                <a:gd name="T16" fmla="*/ 117 w 382"/>
                <a:gd name="T17" fmla="*/ 205 h 283"/>
                <a:gd name="T18" fmla="*/ 42 w 382"/>
                <a:gd name="T19" fmla="*/ 243 h 283"/>
                <a:gd name="T20" fmla="*/ 26 w 382"/>
                <a:gd name="T21" fmla="*/ 265 h 283"/>
                <a:gd name="T22" fmla="*/ 26 w 382"/>
                <a:gd name="T23" fmla="*/ 265 h 283"/>
                <a:gd name="T24" fmla="*/ 33 w 382"/>
                <a:gd name="T25" fmla="*/ 272 h 283"/>
                <a:gd name="T26" fmla="*/ 138 w 382"/>
                <a:gd name="T27" fmla="*/ 224 h 283"/>
                <a:gd name="T28" fmla="*/ 279 w 382"/>
                <a:gd name="T29" fmla="*/ 282 h 283"/>
                <a:gd name="T30" fmla="*/ 382 w 382"/>
                <a:gd name="T31" fmla="*/ 205 h 283"/>
                <a:gd name="T32" fmla="*/ 336 w 382"/>
                <a:gd name="T33" fmla="*/ 186 h 283"/>
                <a:gd name="T34" fmla="*/ 138 w 382"/>
                <a:gd name="T35" fmla="*/ 54 h 283"/>
                <a:gd name="T36" fmla="*/ 166 w 382"/>
                <a:gd name="T37" fmla="*/ 79 h 283"/>
                <a:gd name="T38" fmla="*/ 174 w 382"/>
                <a:gd name="T39" fmla="*/ 98 h 283"/>
                <a:gd name="T40" fmla="*/ 171 w 382"/>
                <a:gd name="T41" fmla="*/ 138 h 283"/>
                <a:gd name="T42" fmla="*/ 140 w 382"/>
                <a:gd name="T43" fmla="*/ 180 h 283"/>
                <a:gd name="T44" fmla="*/ 138 w 382"/>
                <a:gd name="T45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2" h="283">
                  <a:moveTo>
                    <a:pt x="336" y="186"/>
                  </a:moveTo>
                  <a:cubicBezTo>
                    <a:pt x="329" y="218"/>
                    <a:pt x="266" y="271"/>
                    <a:pt x="159" y="205"/>
                  </a:cubicBezTo>
                  <a:cubicBezTo>
                    <a:pt x="178" y="194"/>
                    <a:pt x="201" y="183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33" y="113"/>
                    <a:pt x="219" y="75"/>
                    <a:pt x="192" y="48"/>
                  </a:cubicBezTo>
                  <a:cubicBezTo>
                    <a:pt x="169" y="24"/>
                    <a:pt x="134" y="6"/>
                    <a:pt x="101" y="3"/>
                  </a:cubicBezTo>
                  <a:cubicBezTo>
                    <a:pt x="0" y="0"/>
                    <a:pt x="36" y="134"/>
                    <a:pt x="104" y="194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11" y="200"/>
                    <a:pt x="114" y="203"/>
                    <a:pt x="117" y="205"/>
                  </a:cubicBezTo>
                  <a:cubicBezTo>
                    <a:pt x="101" y="219"/>
                    <a:pt x="73" y="235"/>
                    <a:pt x="42" y="243"/>
                  </a:cubicBezTo>
                  <a:cubicBezTo>
                    <a:pt x="32" y="245"/>
                    <a:pt x="25" y="255"/>
                    <a:pt x="26" y="265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6" y="269"/>
                    <a:pt x="29" y="272"/>
                    <a:pt x="33" y="272"/>
                  </a:cubicBezTo>
                  <a:cubicBezTo>
                    <a:pt x="45" y="274"/>
                    <a:pt x="78" y="273"/>
                    <a:pt x="138" y="224"/>
                  </a:cubicBezTo>
                  <a:cubicBezTo>
                    <a:pt x="181" y="257"/>
                    <a:pt x="235" y="283"/>
                    <a:pt x="279" y="282"/>
                  </a:cubicBezTo>
                  <a:cubicBezTo>
                    <a:pt x="325" y="281"/>
                    <a:pt x="374" y="258"/>
                    <a:pt x="382" y="205"/>
                  </a:cubicBezTo>
                  <a:lnTo>
                    <a:pt x="336" y="186"/>
                  </a:lnTo>
                  <a:close/>
                  <a:moveTo>
                    <a:pt x="138" y="54"/>
                  </a:moveTo>
                  <a:cubicBezTo>
                    <a:pt x="150" y="59"/>
                    <a:pt x="160" y="68"/>
                    <a:pt x="166" y="79"/>
                  </a:cubicBezTo>
                  <a:cubicBezTo>
                    <a:pt x="169" y="85"/>
                    <a:pt x="172" y="92"/>
                    <a:pt x="174" y="98"/>
                  </a:cubicBezTo>
                  <a:cubicBezTo>
                    <a:pt x="179" y="111"/>
                    <a:pt x="178" y="126"/>
                    <a:pt x="171" y="138"/>
                  </a:cubicBezTo>
                  <a:cubicBezTo>
                    <a:pt x="157" y="163"/>
                    <a:pt x="140" y="180"/>
                    <a:pt x="140" y="180"/>
                  </a:cubicBezTo>
                  <a:cubicBezTo>
                    <a:pt x="67" y="140"/>
                    <a:pt x="54" y="16"/>
                    <a:pt x="138" y="54"/>
                  </a:cubicBezTo>
                  <a:close/>
                </a:path>
              </a:pathLst>
            </a:custGeom>
            <a:solidFill>
              <a:srgbClr val="F0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0DBBE78B-DB99-1523-34E9-67EFBBA19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3575"/>
              <a:ext cx="1479550" cy="1147763"/>
            </a:xfrm>
            <a:custGeom>
              <a:avLst/>
              <a:gdLst>
                <a:gd name="T0" fmla="*/ 2186 w 2199"/>
                <a:gd name="T1" fmla="*/ 626 h 1705"/>
                <a:gd name="T2" fmla="*/ 2157 w 2199"/>
                <a:gd name="T3" fmla="*/ 615 h 1705"/>
                <a:gd name="T4" fmla="*/ 2049 w 2199"/>
                <a:gd name="T5" fmla="*/ 615 h 1705"/>
                <a:gd name="T6" fmla="*/ 2049 w 2199"/>
                <a:gd name="T7" fmla="*/ 614 h 1705"/>
                <a:gd name="T8" fmla="*/ 1476 w 2199"/>
                <a:gd name="T9" fmla="*/ 134 h 1705"/>
                <a:gd name="T10" fmla="*/ 1455 w 2199"/>
                <a:gd name="T11" fmla="*/ 130 h 1705"/>
                <a:gd name="T12" fmla="*/ 1455 w 2199"/>
                <a:gd name="T13" fmla="*/ 0 h 1705"/>
                <a:gd name="T14" fmla="*/ 1454 w 2199"/>
                <a:gd name="T15" fmla="*/ 0 h 1705"/>
                <a:gd name="T16" fmla="*/ 1452 w 2199"/>
                <a:gd name="T17" fmla="*/ 0 h 1705"/>
                <a:gd name="T18" fmla="*/ 1294 w 2199"/>
                <a:gd name="T19" fmla="*/ 119 h 1705"/>
                <a:gd name="T20" fmla="*/ 792 w 2199"/>
                <a:gd name="T21" fmla="*/ 124 h 1705"/>
                <a:gd name="T22" fmla="*/ 33 w 2199"/>
                <a:gd name="T23" fmla="*/ 646 h 1705"/>
                <a:gd name="T24" fmla="*/ 14 w 2199"/>
                <a:gd name="T25" fmla="*/ 915 h 1705"/>
                <a:gd name="T26" fmla="*/ 413 w 2199"/>
                <a:gd name="T27" fmla="*/ 1399 h 1705"/>
                <a:gd name="T28" fmla="*/ 412 w 2199"/>
                <a:gd name="T29" fmla="*/ 1574 h 1705"/>
                <a:gd name="T30" fmla="*/ 412 w 2199"/>
                <a:gd name="T31" fmla="*/ 1574 h 1705"/>
                <a:gd name="T32" fmla="*/ 560 w 2199"/>
                <a:gd name="T33" fmla="*/ 1705 h 1705"/>
                <a:gd name="T34" fmla="*/ 707 w 2199"/>
                <a:gd name="T35" fmla="*/ 1574 h 1705"/>
                <a:gd name="T36" fmla="*/ 707 w 2199"/>
                <a:gd name="T37" fmla="*/ 1574 h 1705"/>
                <a:gd name="T38" fmla="*/ 707 w 2199"/>
                <a:gd name="T39" fmla="*/ 1574 h 1705"/>
                <a:gd name="T40" fmla="*/ 707 w 2199"/>
                <a:gd name="T41" fmla="*/ 1486 h 1705"/>
                <a:gd name="T42" fmla="*/ 1335 w 2199"/>
                <a:gd name="T43" fmla="*/ 1490 h 1705"/>
                <a:gd name="T44" fmla="*/ 1335 w 2199"/>
                <a:gd name="T45" fmla="*/ 1574 h 1705"/>
                <a:gd name="T46" fmla="*/ 1336 w 2199"/>
                <a:gd name="T47" fmla="*/ 1574 h 1705"/>
                <a:gd name="T48" fmla="*/ 1483 w 2199"/>
                <a:gd name="T49" fmla="*/ 1705 h 1705"/>
                <a:gd name="T50" fmla="*/ 1631 w 2199"/>
                <a:gd name="T51" fmla="*/ 1574 h 1705"/>
                <a:gd name="T52" fmla="*/ 1631 w 2199"/>
                <a:gd name="T53" fmla="*/ 1574 h 1705"/>
                <a:gd name="T54" fmla="*/ 1631 w 2199"/>
                <a:gd name="T55" fmla="*/ 1574 h 1705"/>
                <a:gd name="T56" fmla="*/ 1631 w 2199"/>
                <a:gd name="T57" fmla="*/ 1574 h 1705"/>
                <a:gd name="T58" fmla="*/ 1632 w 2199"/>
                <a:gd name="T59" fmla="*/ 1429 h 1705"/>
                <a:gd name="T60" fmla="*/ 2048 w 2199"/>
                <a:gd name="T61" fmla="*/ 1035 h 1705"/>
                <a:gd name="T62" fmla="*/ 2048 w 2199"/>
                <a:gd name="T63" fmla="*/ 1035 h 1705"/>
                <a:gd name="T64" fmla="*/ 2157 w 2199"/>
                <a:gd name="T65" fmla="*/ 1035 h 1705"/>
                <a:gd name="T66" fmla="*/ 2199 w 2199"/>
                <a:gd name="T67" fmla="*/ 998 h 1705"/>
                <a:gd name="T68" fmla="*/ 2199 w 2199"/>
                <a:gd name="T69" fmla="*/ 652 h 1705"/>
                <a:gd name="T70" fmla="*/ 2186 w 2199"/>
                <a:gd name="T71" fmla="*/ 62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9" h="1705">
                  <a:moveTo>
                    <a:pt x="2186" y="626"/>
                  </a:moveTo>
                  <a:cubicBezTo>
                    <a:pt x="2179" y="619"/>
                    <a:pt x="2168" y="615"/>
                    <a:pt x="2157" y="615"/>
                  </a:cubicBezTo>
                  <a:cubicBezTo>
                    <a:pt x="2049" y="615"/>
                    <a:pt x="2049" y="615"/>
                    <a:pt x="2049" y="615"/>
                  </a:cubicBezTo>
                  <a:cubicBezTo>
                    <a:pt x="2049" y="614"/>
                    <a:pt x="2049" y="614"/>
                    <a:pt x="2049" y="614"/>
                  </a:cubicBezTo>
                  <a:cubicBezTo>
                    <a:pt x="1967" y="382"/>
                    <a:pt x="1706" y="176"/>
                    <a:pt x="1476" y="134"/>
                  </a:cubicBezTo>
                  <a:cubicBezTo>
                    <a:pt x="1469" y="132"/>
                    <a:pt x="1462" y="131"/>
                    <a:pt x="1455" y="130"/>
                  </a:cubicBezTo>
                  <a:cubicBezTo>
                    <a:pt x="1455" y="0"/>
                    <a:pt x="1455" y="0"/>
                    <a:pt x="1455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54" y="0"/>
                    <a:pt x="1453" y="0"/>
                    <a:pt x="1452" y="0"/>
                  </a:cubicBezTo>
                  <a:cubicBezTo>
                    <a:pt x="1365" y="1"/>
                    <a:pt x="1294" y="54"/>
                    <a:pt x="1294" y="119"/>
                  </a:cubicBezTo>
                  <a:cubicBezTo>
                    <a:pt x="792" y="124"/>
                    <a:pt x="792" y="124"/>
                    <a:pt x="792" y="124"/>
                  </a:cubicBezTo>
                  <a:cubicBezTo>
                    <a:pt x="428" y="124"/>
                    <a:pt x="121" y="345"/>
                    <a:pt x="33" y="646"/>
                  </a:cubicBezTo>
                  <a:cubicBezTo>
                    <a:pt x="22" y="682"/>
                    <a:pt x="0" y="772"/>
                    <a:pt x="14" y="915"/>
                  </a:cubicBezTo>
                  <a:cubicBezTo>
                    <a:pt x="14" y="915"/>
                    <a:pt x="74" y="1281"/>
                    <a:pt x="413" y="1399"/>
                  </a:cubicBezTo>
                  <a:cubicBezTo>
                    <a:pt x="412" y="1574"/>
                    <a:pt x="412" y="1574"/>
                    <a:pt x="412" y="1574"/>
                  </a:cubicBezTo>
                  <a:cubicBezTo>
                    <a:pt x="412" y="1574"/>
                    <a:pt x="412" y="1574"/>
                    <a:pt x="412" y="1574"/>
                  </a:cubicBezTo>
                  <a:cubicBezTo>
                    <a:pt x="412" y="1646"/>
                    <a:pt x="478" y="1705"/>
                    <a:pt x="560" y="1705"/>
                  </a:cubicBezTo>
                  <a:cubicBezTo>
                    <a:pt x="641" y="1705"/>
                    <a:pt x="707" y="1646"/>
                    <a:pt x="707" y="1574"/>
                  </a:cubicBezTo>
                  <a:cubicBezTo>
                    <a:pt x="707" y="1574"/>
                    <a:pt x="707" y="1574"/>
                    <a:pt x="707" y="1574"/>
                  </a:cubicBezTo>
                  <a:cubicBezTo>
                    <a:pt x="707" y="1574"/>
                    <a:pt x="707" y="1574"/>
                    <a:pt x="707" y="1574"/>
                  </a:cubicBezTo>
                  <a:cubicBezTo>
                    <a:pt x="707" y="1486"/>
                    <a:pt x="707" y="1486"/>
                    <a:pt x="707" y="1486"/>
                  </a:cubicBezTo>
                  <a:cubicBezTo>
                    <a:pt x="735" y="1489"/>
                    <a:pt x="1323" y="1490"/>
                    <a:pt x="1335" y="1490"/>
                  </a:cubicBezTo>
                  <a:cubicBezTo>
                    <a:pt x="1335" y="1574"/>
                    <a:pt x="1335" y="1574"/>
                    <a:pt x="1335" y="1574"/>
                  </a:cubicBezTo>
                  <a:cubicBezTo>
                    <a:pt x="1336" y="1574"/>
                    <a:pt x="1336" y="1574"/>
                    <a:pt x="1336" y="1574"/>
                  </a:cubicBezTo>
                  <a:cubicBezTo>
                    <a:pt x="1336" y="1646"/>
                    <a:pt x="1402" y="1705"/>
                    <a:pt x="1483" y="1705"/>
                  </a:cubicBezTo>
                  <a:cubicBezTo>
                    <a:pt x="1565" y="1705"/>
                    <a:pt x="1630" y="1646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2" y="1429"/>
                    <a:pt x="1632" y="1429"/>
                    <a:pt x="1632" y="1429"/>
                  </a:cubicBezTo>
                  <a:cubicBezTo>
                    <a:pt x="1829" y="1347"/>
                    <a:pt x="1982" y="1223"/>
                    <a:pt x="2048" y="1035"/>
                  </a:cubicBezTo>
                  <a:cubicBezTo>
                    <a:pt x="2048" y="1035"/>
                    <a:pt x="2048" y="1035"/>
                    <a:pt x="2048" y="1035"/>
                  </a:cubicBezTo>
                  <a:cubicBezTo>
                    <a:pt x="2157" y="1035"/>
                    <a:pt x="2157" y="1035"/>
                    <a:pt x="2157" y="1035"/>
                  </a:cubicBezTo>
                  <a:cubicBezTo>
                    <a:pt x="2180" y="1035"/>
                    <a:pt x="2199" y="1019"/>
                    <a:pt x="2199" y="998"/>
                  </a:cubicBezTo>
                  <a:cubicBezTo>
                    <a:pt x="2199" y="652"/>
                    <a:pt x="2199" y="652"/>
                    <a:pt x="2199" y="652"/>
                  </a:cubicBezTo>
                  <a:cubicBezTo>
                    <a:pt x="2199" y="642"/>
                    <a:pt x="2194" y="633"/>
                    <a:pt x="2186" y="626"/>
                  </a:cubicBez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4E6AFBE3-43D1-F84D-855A-D8DB8EB0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4676775"/>
              <a:ext cx="119063" cy="142875"/>
            </a:xfrm>
            <a:custGeom>
              <a:avLst/>
              <a:gdLst>
                <a:gd name="T0" fmla="*/ 177 w 177"/>
                <a:gd name="T1" fmla="*/ 0 h 212"/>
                <a:gd name="T2" fmla="*/ 177 w 177"/>
                <a:gd name="T3" fmla="*/ 175 h 212"/>
                <a:gd name="T4" fmla="*/ 76 w 177"/>
                <a:gd name="T5" fmla="*/ 210 h 212"/>
                <a:gd name="T6" fmla="*/ 3 w 177"/>
                <a:gd name="T7" fmla="*/ 193 h 212"/>
                <a:gd name="T8" fmla="*/ 0 w 177"/>
                <a:gd name="T9" fmla="*/ 164 h 212"/>
                <a:gd name="T10" fmla="*/ 177 w 177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2">
                  <a:moveTo>
                    <a:pt x="177" y="0"/>
                  </a:moveTo>
                  <a:cubicBezTo>
                    <a:pt x="177" y="175"/>
                    <a:pt x="177" y="175"/>
                    <a:pt x="177" y="175"/>
                  </a:cubicBezTo>
                  <a:cubicBezTo>
                    <a:pt x="175" y="166"/>
                    <a:pt x="155" y="212"/>
                    <a:pt x="76" y="210"/>
                  </a:cubicBezTo>
                  <a:cubicBezTo>
                    <a:pt x="49" y="210"/>
                    <a:pt x="24" y="204"/>
                    <a:pt x="3" y="193"/>
                  </a:cubicBezTo>
                  <a:cubicBezTo>
                    <a:pt x="1" y="184"/>
                    <a:pt x="0" y="174"/>
                    <a:pt x="0" y="164"/>
                  </a:cubicBezTo>
                  <a:cubicBezTo>
                    <a:pt x="0" y="75"/>
                    <a:pt x="78" y="3"/>
                    <a:pt x="177" y="0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Oval 62">
              <a:extLst>
                <a:ext uri="{FF2B5EF4-FFF2-40B4-BE49-F238E27FC236}">
                  <a16:creationId xmlns:a16="http://schemas.microsoft.com/office/drawing/2014/main" id="{E4C11A8F-5623-408F-BED7-B22251B47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4840288"/>
              <a:ext cx="117475" cy="104775"/>
            </a:xfrm>
            <a:prstGeom prst="ellipse">
              <a:avLst/>
            </a:prstGeom>
            <a:solidFill>
              <a:srgbClr val="44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val 63">
              <a:extLst>
                <a:ext uri="{FF2B5EF4-FFF2-40B4-BE49-F238E27FC236}">
                  <a16:creationId xmlns:a16="http://schemas.microsoft.com/office/drawing/2014/main" id="{95EE32B1-C0D4-29DA-D2A5-437C0EE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38" y="4865688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BE9360BB-2B42-C764-ABC5-078D6DC3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63" y="4886325"/>
              <a:ext cx="192088" cy="284163"/>
            </a:xfrm>
            <a:custGeom>
              <a:avLst/>
              <a:gdLst>
                <a:gd name="T0" fmla="*/ 285 w 285"/>
                <a:gd name="T1" fmla="*/ 39 h 422"/>
                <a:gd name="T2" fmla="*/ 285 w 285"/>
                <a:gd name="T3" fmla="*/ 385 h 422"/>
                <a:gd name="T4" fmla="*/ 243 w 285"/>
                <a:gd name="T5" fmla="*/ 422 h 422"/>
                <a:gd name="T6" fmla="*/ 134 w 285"/>
                <a:gd name="T7" fmla="*/ 422 h 422"/>
                <a:gd name="T8" fmla="*/ 134 w 285"/>
                <a:gd name="T9" fmla="*/ 422 h 422"/>
                <a:gd name="T10" fmla="*/ 0 w 285"/>
                <a:gd name="T11" fmla="*/ 211 h 422"/>
                <a:gd name="T12" fmla="*/ 135 w 285"/>
                <a:gd name="T13" fmla="*/ 0 h 422"/>
                <a:gd name="T14" fmla="*/ 135 w 285"/>
                <a:gd name="T15" fmla="*/ 1 h 422"/>
                <a:gd name="T16" fmla="*/ 243 w 285"/>
                <a:gd name="T17" fmla="*/ 1 h 422"/>
                <a:gd name="T18" fmla="*/ 272 w 285"/>
                <a:gd name="T19" fmla="*/ 12 h 422"/>
                <a:gd name="T20" fmla="*/ 285 w 285"/>
                <a:gd name="T21" fmla="*/ 3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422">
                  <a:moveTo>
                    <a:pt x="285" y="39"/>
                  </a:moveTo>
                  <a:cubicBezTo>
                    <a:pt x="285" y="385"/>
                    <a:pt x="285" y="385"/>
                    <a:pt x="285" y="385"/>
                  </a:cubicBezTo>
                  <a:cubicBezTo>
                    <a:pt x="285" y="405"/>
                    <a:pt x="266" y="422"/>
                    <a:pt x="243" y="422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56" y="391"/>
                    <a:pt x="0" y="308"/>
                    <a:pt x="0" y="211"/>
                  </a:cubicBezTo>
                  <a:cubicBezTo>
                    <a:pt x="0" y="114"/>
                    <a:pt x="56" y="31"/>
                    <a:pt x="135" y="0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54" y="1"/>
                    <a:pt x="265" y="6"/>
                    <a:pt x="272" y="12"/>
                  </a:cubicBezTo>
                  <a:cubicBezTo>
                    <a:pt x="280" y="19"/>
                    <a:pt x="285" y="28"/>
                    <a:pt x="285" y="39"/>
                  </a:cubicBezTo>
                  <a:close/>
                </a:path>
              </a:pathLst>
            </a:custGeom>
            <a:solidFill>
              <a:srgbClr val="F0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id="{3FB97D5E-18DB-437E-C21A-DD231E7B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606925"/>
              <a:ext cx="374650" cy="26988"/>
            </a:xfrm>
            <a:custGeom>
              <a:avLst/>
              <a:gdLst>
                <a:gd name="T0" fmla="*/ 557 w 557"/>
                <a:gd name="T1" fmla="*/ 20 h 40"/>
                <a:gd name="T2" fmla="*/ 557 w 557"/>
                <a:gd name="T3" fmla="*/ 20 h 40"/>
                <a:gd name="T4" fmla="*/ 528 w 557"/>
                <a:gd name="T5" fmla="*/ 40 h 40"/>
                <a:gd name="T6" fmla="*/ 29 w 557"/>
                <a:gd name="T7" fmla="*/ 40 h 40"/>
                <a:gd name="T8" fmla="*/ 0 w 557"/>
                <a:gd name="T9" fmla="*/ 20 h 40"/>
                <a:gd name="T10" fmla="*/ 0 w 557"/>
                <a:gd name="T11" fmla="*/ 20 h 40"/>
                <a:gd name="T12" fmla="*/ 8 w 557"/>
                <a:gd name="T13" fmla="*/ 7 h 40"/>
                <a:gd name="T14" fmla="*/ 29 w 557"/>
                <a:gd name="T15" fmla="*/ 0 h 40"/>
                <a:gd name="T16" fmla="*/ 528 w 557"/>
                <a:gd name="T17" fmla="*/ 0 h 40"/>
                <a:gd name="T18" fmla="*/ 557 w 557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40">
                  <a:moveTo>
                    <a:pt x="557" y="20"/>
                  </a:moveTo>
                  <a:cubicBezTo>
                    <a:pt x="557" y="20"/>
                    <a:pt x="557" y="20"/>
                    <a:pt x="557" y="20"/>
                  </a:cubicBezTo>
                  <a:cubicBezTo>
                    <a:pt x="554" y="31"/>
                    <a:pt x="542" y="40"/>
                    <a:pt x="5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5" y="40"/>
                    <a:pt x="3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5"/>
                    <a:pt x="4" y="11"/>
                    <a:pt x="8" y="7"/>
                  </a:cubicBezTo>
                  <a:cubicBezTo>
                    <a:pt x="13" y="3"/>
                    <a:pt x="21" y="0"/>
                    <a:pt x="2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42" y="0"/>
                    <a:pt x="554" y="8"/>
                    <a:pt x="557" y="20"/>
                  </a:cubicBezTo>
                  <a:close/>
                </a:path>
              </a:pathLst>
            </a:custGeom>
            <a:solidFill>
              <a:srgbClr val="44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16F3AD62-DA61-1D89-3598-04B3423E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430838"/>
              <a:ext cx="133350" cy="104775"/>
            </a:xfrm>
            <a:custGeom>
              <a:avLst/>
              <a:gdLst>
                <a:gd name="T0" fmla="*/ 198 w 198"/>
                <a:gd name="T1" fmla="*/ 43 h 157"/>
                <a:gd name="T2" fmla="*/ 194 w 198"/>
                <a:gd name="T3" fmla="*/ 94 h 157"/>
                <a:gd name="T4" fmla="*/ 99 w 198"/>
                <a:gd name="T5" fmla="*/ 157 h 157"/>
                <a:gd name="T6" fmla="*/ 4 w 198"/>
                <a:gd name="T7" fmla="*/ 94 h 157"/>
                <a:gd name="T8" fmla="*/ 0 w 198"/>
                <a:gd name="T9" fmla="*/ 76 h 157"/>
                <a:gd name="T10" fmla="*/ 8 w 198"/>
                <a:gd name="T11" fmla="*/ 68 h 157"/>
                <a:gd name="T12" fmla="*/ 42 w 198"/>
                <a:gd name="T13" fmla="*/ 0 h 157"/>
                <a:gd name="T14" fmla="*/ 198 w 198"/>
                <a:gd name="T15" fmla="*/ 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57">
                  <a:moveTo>
                    <a:pt x="198" y="43"/>
                  </a:moveTo>
                  <a:cubicBezTo>
                    <a:pt x="198" y="43"/>
                    <a:pt x="196" y="88"/>
                    <a:pt x="194" y="94"/>
                  </a:cubicBezTo>
                  <a:cubicBezTo>
                    <a:pt x="181" y="130"/>
                    <a:pt x="144" y="157"/>
                    <a:pt x="99" y="157"/>
                  </a:cubicBezTo>
                  <a:cubicBezTo>
                    <a:pt x="54" y="157"/>
                    <a:pt x="17" y="130"/>
                    <a:pt x="4" y="94"/>
                  </a:cubicBezTo>
                  <a:cubicBezTo>
                    <a:pt x="2" y="88"/>
                    <a:pt x="1" y="82"/>
                    <a:pt x="0" y="7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24" y="39"/>
                    <a:pt x="103" y="33"/>
                    <a:pt x="198" y="43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 67">
              <a:extLst>
                <a:ext uri="{FF2B5EF4-FFF2-40B4-BE49-F238E27FC236}">
                  <a16:creationId xmlns:a16="http://schemas.microsoft.com/office/drawing/2014/main" id="{7ED38E56-6920-8AE7-1196-42AE45DFD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5" y="5399088"/>
              <a:ext cx="166688" cy="122238"/>
            </a:xfrm>
            <a:custGeom>
              <a:avLst/>
              <a:gdLst>
                <a:gd name="T0" fmla="*/ 243 w 247"/>
                <a:gd name="T1" fmla="*/ 20 h 181"/>
                <a:gd name="T2" fmla="*/ 243 w 247"/>
                <a:gd name="T3" fmla="*/ 101 h 181"/>
                <a:gd name="T4" fmla="*/ 243 w 247"/>
                <a:gd name="T5" fmla="*/ 101 h 181"/>
                <a:gd name="T6" fmla="*/ 144 w 247"/>
                <a:gd name="T7" fmla="*/ 181 h 181"/>
                <a:gd name="T8" fmla="*/ 45 w 247"/>
                <a:gd name="T9" fmla="*/ 101 h 181"/>
                <a:gd name="T10" fmla="*/ 0 w 247"/>
                <a:gd name="T11" fmla="*/ 95 h 181"/>
                <a:gd name="T12" fmla="*/ 101 w 247"/>
                <a:gd name="T13" fmla="*/ 15 h 181"/>
                <a:gd name="T14" fmla="*/ 243 w 247"/>
                <a:gd name="T15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81">
                  <a:moveTo>
                    <a:pt x="243" y="20"/>
                  </a:moveTo>
                  <a:cubicBezTo>
                    <a:pt x="243" y="101"/>
                    <a:pt x="243" y="101"/>
                    <a:pt x="243" y="101"/>
                  </a:cubicBezTo>
                  <a:cubicBezTo>
                    <a:pt x="243" y="101"/>
                    <a:pt x="243" y="101"/>
                    <a:pt x="243" y="101"/>
                  </a:cubicBezTo>
                  <a:cubicBezTo>
                    <a:pt x="238" y="146"/>
                    <a:pt x="195" y="181"/>
                    <a:pt x="144" y="181"/>
                  </a:cubicBezTo>
                  <a:cubicBezTo>
                    <a:pt x="92" y="181"/>
                    <a:pt x="49" y="146"/>
                    <a:pt x="45" y="10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247" y="0"/>
                    <a:pt x="243" y="20"/>
                    <a:pt x="243" y="20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C93DC7D2-9257-A4A3-BE3B-25AAD6CE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5051425"/>
              <a:ext cx="1473200" cy="574675"/>
            </a:xfrm>
            <a:custGeom>
              <a:avLst/>
              <a:gdLst>
                <a:gd name="T0" fmla="*/ 2190 w 2190"/>
                <a:gd name="T1" fmla="*/ 0 h 855"/>
                <a:gd name="T2" fmla="*/ 2190 w 2190"/>
                <a:gd name="T3" fmla="*/ 147 h 855"/>
                <a:gd name="T4" fmla="*/ 2147 w 2190"/>
                <a:gd name="T5" fmla="*/ 184 h 855"/>
                <a:gd name="T6" fmla="*/ 2039 w 2190"/>
                <a:gd name="T7" fmla="*/ 184 h 855"/>
                <a:gd name="T8" fmla="*/ 2038 w 2190"/>
                <a:gd name="T9" fmla="*/ 184 h 855"/>
                <a:gd name="T10" fmla="*/ 1622 w 2190"/>
                <a:gd name="T11" fmla="*/ 578 h 855"/>
                <a:gd name="T12" fmla="*/ 1621 w 2190"/>
                <a:gd name="T13" fmla="*/ 724 h 855"/>
                <a:gd name="T14" fmla="*/ 1622 w 2190"/>
                <a:gd name="T15" fmla="*/ 724 h 855"/>
                <a:gd name="T16" fmla="*/ 1621 w 2190"/>
                <a:gd name="T17" fmla="*/ 724 h 855"/>
                <a:gd name="T18" fmla="*/ 1473 w 2190"/>
                <a:gd name="T19" fmla="*/ 855 h 855"/>
                <a:gd name="T20" fmla="*/ 1326 w 2190"/>
                <a:gd name="T21" fmla="*/ 724 h 855"/>
                <a:gd name="T22" fmla="*/ 1326 w 2190"/>
                <a:gd name="T23" fmla="*/ 724 h 855"/>
                <a:gd name="T24" fmla="*/ 1325 w 2190"/>
                <a:gd name="T25" fmla="*/ 639 h 855"/>
                <a:gd name="T26" fmla="*/ 697 w 2190"/>
                <a:gd name="T27" fmla="*/ 635 h 855"/>
                <a:gd name="T28" fmla="*/ 698 w 2190"/>
                <a:gd name="T29" fmla="*/ 722 h 855"/>
                <a:gd name="T30" fmla="*/ 698 w 2190"/>
                <a:gd name="T31" fmla="*/ 724 h 855"/>
                <a:gd name="T32" fmla="*/ 697 w 2190"/>
                <a:gd name="T33" fmla="*/ 724 h 855"/>
                <a:gd name="T34" fmla="*/ 550 w 2190"/>
                <a:gd name="T35" fmla="*/ 855 h 855"/>
                <a:gd name="T36" fmla="*/ 402 w 2190"/>
                <a:gd name="T37" fmla="*/ 724 h 855"/>
                <a:gd name="T38" fmla="*/ 402 w 2190"/>
                <a:gd name="T39" fmla="*/ 724 h 855"/>
                <a:gd name="T40" fmla="*/ 404 w 2190"/>
                <a:gd name="T41" fmla="*/ 548 h 855"/>
                <a:gd name="T42" fmla="*/ 4 w 2190"/>
                <a:gd name="T43" fmla="*/ 63 h 855"/>
                <a:gd name="T44" fmla="*/ 0 w 2190"/>
                <a:gd name="T45" fmla="*/ 0 h 855"/>
                <a:gd name="T46" fmla="*/ 2190 w 2190"/>
                <a:gd name="T4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90" h="855">
                  <a:moveTo>
                    <a:pt x="2190" y="0"/>
                  </a:moveTo>
                  <a:cubicBezTo>
                    <a:pt x="2190" y="147"/>
                    <a:pt x="2190" y="147"/>
                    <a:pt x="2190" y="147"/>
                  </a:cubicBezTo>
                  <a:cubicBezTo>
                    <a:pt x="2190" y="167"/>
                    <a:pt x="2170" y="184"/>
                    <a:pt x="2147" y="184"/>
                  </a:cubicBezTo>
                  <a:cubicBezTo>
                    <a:pt x="2039" y="184"/>
                    <a:pt x="2039" y="184"/>
                    <a:pt x="2039" y="184"/>
                  </a:cubicBezTo>
                  <a:cubicBezTo>
                    <a:pt x="2038" y="184"/>
                    <a:pt x="2038" y="184"/>
                    <a:pt x="2038" y="184"/>
                  </a:cubicBezTo>
                  <a:cubicBezTo>
                    <a:pt x="1972" y="372"/>
                    <a:pt x="1820" y="496"/>
                    <a:pt x="1622" y="578"/>
                  </a:cubicBezTo>
                  <a:cubicBezTo>
                    <a:pt x="1621" y="724"/>
                    <a:pt x="1621" y="724"/>
                    <a:pt x="1621" y="724"/>
                  </a:cubicBezTo>
                  <a:cubicBezTo>
                    <a:pt x="1622" y="724"/>
                    <a:pt x="1622" y="724"/>
                    <a:pt x="1622" y="724"/>
                  </a:cubicBezTo>
                  <a:cubicBezTo>
                    <a:pt x="1621" y="724"/>
                    <a:pt x="1621" y="724"/>
                    <a:pt x="1621" y="724"/>
                  </a:cubicBezTo>
                  <a:cubicBezTo>
                    <a:pt x="1621" y="796"/>
                    <a:pt x="1555" y="855"/>
                    <a:pt x="1473" y="855"/>
                  </a:cubicBezTo>
                  <a:cubicBezTo>
                    <a:pt x="1392" y="855"/>
                    <a:pt x="1326" y="796"/>
                    <a:pt x="1326" y="724"/>
                  </a:cubicBezTo>
                  <a:cubicBezTo>
                    <a:pt x="1326" y="724"/>
                    <a:pt x="1326" y="724"/>
                    <a:pt x="1326" y="724"/>
                  </a:cubicBezTo>
                  <a:cubicBezTo>
                    <a:pt x="1325" y="639"/>
                    <a:pt x="1325" y="639"/>
                    <a:pt x="1325" y="639"/>
                  </a:cubicBezTo>
                  <a:cubicBezTo>
                    <a:pt x="1314" y="640"/>
                    <a:pt x="725" y="638"/>
                    <a:pt x="697" y="635"/>
                  </a:cubicBezTo>
                  <a:cubicBezTo>
                    <a:pt x="698" y="722"/>
                    <a:pt x="698" y="722"/>
                    <a:pt x="698" y="722"/>
                  </a:cubicBezTo>
                  <a:cubicBezTo>
                    <a:pt x="698" y="724"/>
                    <a:pt x="698" y="724"/>
                    <a:pt x="698" y="724"/>
                  </a:cubicBezTo>
                  <a:cubicBezTo>
                    <a:pt x="697" y="724"/>
                    <a:pt x="697" y="724"/>
                    <a:pt x="697" y="724"/>
                  </a:cubicBezTo>
                  <a:cubicBezTo>
                    <a:pt x="697" y="796"/>
                    <a:pt x="631" y="855"/>
                    <a:pt x="550" y="855"/>
                  </a:cubicBezTo>
                  <a:cubicBezTo>
                    <a:pt x="468" y="855"/>
                    <a:pt x="403" y="796"/>
                    <a:pt x="402" y="724"/>
                  </a:cubicBezTo>
                  <a:cubicBezTo>
                    <a:pt x="402" y="724"/>
                    <a:pt x="402" y="724"/>
                    <a:pt x="402" y="724"/>
                  </a:cubicBezTo>
                  <a:cubicBezTo>
                    <a:pt x="404" y="548"/>
                    <a:pt x="404" y="548"/>
                    <a:pt x="404" y="548"/>
                  </a:cubicBezTo>
                  <a:cubicBezTo>
                    <a:pt x="64" y="431"/>
                    <a:pt x="4" y="63"/>
                    <a:pt x="4" y="63"/>
                  </a:cubicBezTo>
                  <a:cubicBezTo>
                    <a:pt x="2" y="41"/>
                    <a:pt x="1" y="20"/>
                    <a:pt x="0" y="0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F68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Oval 69">
              <a:extLst>
                <a:ext uri="{FF2B5EF4-FFF2-40B4-BE49-F238E27FC236}">
                  <a16:creationId xmlns:a16="http://schemas.microsoft.com/office/drawing/2014/main" id="{5F94D898-7AD6-1528-A8B7-C1624890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5" y="4473575"/>
              <a:ext cx="301625" cy="303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821BCC34-8600-8A28-58BA-A8855C257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4460875"/>
              <a:ext cx="328613" cy="328613"/>
            </a:xfrm>
            <a:custGeom>
              <a:avLst/>
              <a:gdLst>
                <a:gd name="T0" fmla="*/ 244 w 489"/>
                <a:gd name="T1" fmla="*/ 19 h 488"/>
                <a:gd name="T2" fmla="*/ 469 w 489"/>
                <a:gd name="T3" fmla="*/ 244 h 488"/>
                <a:gd name="T4" fmla="*/ 244 w 489"/>
                <a:gd name="T5" fmla="*/ 468 h 488"/>
                <a:gd name="T6" fmla="*/ 20 w 489"/>
                <a:gd name="T7" fmla="*/ 244 h 488"/>
                <a:gd name="T8" fmla="*/ 244 w 489"/>
                <a:gd name="T9" fmla="*/ 19 h 488"/>
                <a:gd name="T10" fmla="*/ 244 w 489"/>
                <a:gd name="T11" fmla="*/ 0 h 488"/>
                <a:gd name="T12" fmla="*/ 195 w 489"/>
                <a:gd name="T13" fmla="*/ 5 h 488"/>
                <a:gd name="T14" fmla="*/ 149 w 489"/>
                <a:gd name="T15" fmla="*/ 19 h 488"/>
                <a:gd name="T16" fmla="*/ 108 w 489"/>
                <a:gd name="T17" fmla="*/ 41 h 488"/>
                <a:gd name="T18" fmla="*/ 72 w 489"/>
                <a:gd name="T19" fmla="*/ 71 h 488"/>
                <a:gd name="T20" fmla="*/ 42 w 489"/>
                <a:gd name="T21" fmla="*/ 107 h 488"/>
                <a:gd name="T22" fmla="*/ 19 w 489"/>
                <a:gd name="T23" fmla="*/ 149 h 488"/>
                <a:gd name="T24" fmla="*/ 5 w 489"/>
                <a:gd name="T25" fmla="*/ 195 h 488"/>
                <a:gd name="T26" fmla="*/ 0 w 489"/>
                <a:gd name="T27" fmla="*/ 244 h 488"/>
                <a:gd name="T28" fmla="*/ 5 w 489"/>
                <a:gd name="T29" fmla="*/ 293 h 488"/>
                <a:gd name="T30" fmla="*/ 19 w 489"/>
                <a:gd name="T31" fmla="*/ 339 h 488"/>
                <a:gd name="T32" fmla="*/ 42 w 489"/>
                <a:gd name="T33" fmla="*/ 381 h 488"/>
                <a:gd name="T34" fmla="*/ 72 w 489"/>
                <a:gd name="T35" fmla="*/ 417 h 488"/>
                <a:gd name="T36" fmla="*/ 108 w 489"/>
                <a:gd name="T37" fmla="*/ 446 h 488"/>
                <a:gd name="T38" fmla="*/ 149 w 489"/>
                <a:gd name="T39" fmla="*/ 469 h 488"/>
                <a:gd name="T40" fmla="*/ 195 w 489"/>
                <a:gd name="T41" fmla="*/ 483 h 488"/>
                <a:gd name="T42" fmla="*/ 244 w 489"/>
                <a:gd name="T43" fmla="*/ 488 h 488"/>
                <a:gd name="T44" fmla="*/ 294 w 489"/>
                <a:gd name="T45" fmla="*/ 483 h 488"/>
                <a:gd name="T46" fmla="*/ 340 w 489"/>
                <a:gd name="T47" fmla="*/ 469 h 488"/>
                <a:gd name="T48" fmla="*/ 381 w 489"/>
                <a:gd name="T49" fmla="*/ 446 h 488"/>
                <a:gd name="T50" fmla="*/ 417 w 489"/>
                <a:gd name="T51" fmla="*/ 417 h 488"/>
                <a:gd name="T52" fmla="*/ 447 w 489"/>
                <a:gd name="T53" fmla="*/ 381 h 488"/>
                <a:gd name="T54" fmla="*/ 469 w 489"/>
                <a:gd name="T55" fmla="*/ 339 h 488"/>
                <a:gd name="T56" fmla="*/ 484 w 489"/>
                <a:gd name="T57" fmla="*/ 293 h 488"/>
                <a:gd name="T58" fmla="*/ 489 w 489"/>
                <a:gd name="T59" fmla="*/ 244 h 488"/>
                <a:gd name="T60" fmla="*/ 484 w 489"/>
                <a:gd name="T61" fmla="*/ 195 h 488"/>
                <a:gd name="T62" fmla="*/ 469 w 489"/>
                <a:gd name="T63" fmla="*/ 149 h 488"/>
                <a:gd name="T64" fmla="*/ 447 w 489"/>
                <a:gd name="T65" fmla="*/ 107 h 488"/>
                <a:gd name="T66" fmla="*/ 417 w 489"/>
                <a:gd name="T67" fmla="*/ 71 h 488"/>
                <a:gd name="T68" fmla="*/ 381 w 489"/>
                <a:gd name="T69" fmla="*/ 41 h 488"/>
                <a:gd name="T70" fmla="*/ 340 w 489"/>
                <a:gd name="T71" fmla="*/ 19 h 488"/>
                <a:gd name="T72" fmla="*/ 294 w 489"/>
                <a:gd name="T73" fmla="*/ 5 h 488"/>
                <a:gd name="T74" fmla="*/ 244 w 489"/>
                <a:gd name="T7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488">
                  <a:moveTo>
                    <a:pt x="244" y="19"/>
                  </a:moveTo>
                  <a:cubicBezTo>
                    <a:pt x="368" y="19"/>
                    <a:pt x="469" y="120"/>
                    <a:pt x="469" y="244"/>
                  </a:cubicBezTo>
                  <a:cubicBezTo>
                    <a:pt x="469" y="368"/>
                    <a:pt x="368" y="468"/>
                    <a:pt x="244" y="468"/>
                  </a:cubicBezTo>
                  <a:cubicBezTo>
                    <a:pt x="120" y="468"/>
                    <a:pt x="20" y="368"/>
                    <a:pt x="20" y="244"/>
                  </a:cubicBezTo>
                  <a:cubicBezTo>
                    <a:pt x="20" y="120"/>
                    <a:pt x="120" y="19"/>
                    <a:pt x="244" y="19"/>
                  </a:cubicBezTo>
                  <a:moveTo>
                    <a:pt x="244" y="0"/>
                  </a:moveTo>
                  <a:cubicBezTo>
                    <a:pt x="228" y="0"/>
                    <a:pt x="211" y="1"/>
                    <a:pt x="195" y="5"/>
                  </a:cubicBezTo>
                  <a:cubicBezTo>
                    <a:pt x="180" y="8"/>
                    <a:pt x="164" y="13"/>
                    <a:pt x="149" y="19"/>
                  </a:cubicBezTo>
                  <a:cubicBezTo>
                    <a:pt x="135" y="25"/>
                    <a:pt x="121" y="33"/>
                    <a:pt x="108" y="41"/>
                  </a:cubicBezTo>
                  <a:cubicBezTo>
                    <a:pt x="95" y="50"/>
                    <a:pt x="83" y="60"/>
                    <a:pt x="72" y="71"/>
                  </a:cubicBezTo>
                  <a:cubicBezTo>
                    <a:pt x="61" y="82"/>
                    <a:pt x="51" y="94"/>
                    <a:pt x="42" y="107"/>
                  </a:cubicBezTo>
                  <a:cubicBezTo>
                    <a:pt x="33" y="120"/>
                    <a:pt x="26" y="134"/>
                    <a:pt x="19" y="149"/>
                  </a:cubicBezTo>
                  <a:cubicBezTo>
                    <a:pt x="13" y="164"/>
                    <a:pt x="8" y="179"/>
                    <a:pt x="5" y="195"/>
                  </a:cubicBezTo>
                  <a:cubicBezTo>
                    <a:pt x="2" y="211"/>
                    <a:pt x="0" y="227"/>
                    <a:pt x="0" y="244"/>
                  </a:cubicBezTo>
                  <a:cubicBezTo>
                    <a:pt x="0" y="261"/>
                    <a:pt x="2" y="277"/>
                    <a:pt x="5" y="293"/>
                  </a:cubicBezTo>
                  <a:cubicBezTo>
                    <a:pt x="8" y="309"/>
                    <a:pt x="13" y="324"/>
                    <a:pt x="19" y="339"/>
                  </a:cubicBezTo>
                  <a:cubicBezTo>
                    <a:pt x="26" y="353"/>
                    <a:pt x="33" y="367"/>
                    <a:pt x="42" y="381"/>
                  </a:cubicBezTo>
                  <a:cubicBezTo>
                    <a:pt x="51" y="393"/>
                    <a:pt x="61" y="406"/>
                    <a:pt x="72" y="417"/>
                  </a:cubicBezTo>
                  <a:cubicBezTo>
                    <a:pt x="83" y="428"/>
                    <a:pt x="95" y="438"/>
                    <a:pt x="108" y="446"/>
                  </a:cubicBezTo>
                  <a:cubicBezTo>
                    <a:pt x="121" y="455"/>
                    <a:pt x="135" y="463"/>
                    <a:pt x="149" y="469"/>
                  </a:cubicBezTo>
                  <a:cubicBezTo>
                    <a:pt x="164" y="475"/>
                    <a:pt x="180" y="480"/>
                    <a:pt x="195" y="483"/>
                  </a:cubicBezTo>
                  <a:cubicBezTo>
                    <a:pt x="211" y="487"/>
                    <a:pt x="228" y="488"/>
                    <a:pt x="244" y="488"/>
                  </a:cubicBezTo>
                  <a:cubicBezTo>
                    <a:pt x="261" y="488"/>
                    <a:pt x="278" y="487"/>
                    <a:pt x="294" y="483"/>
                  </a:cubicBezTo>
                  <a:cubicBezTo>
                    <a:pt x="309" y="480"/>
                    <a:pt x="325" y="475"/>
                    <a:pt x="340" y="469"/>
                  </a:cubicBezTo>
                  <a:cubicBezTo>
                    <a:pt x="354" y="463"/>
                    <a:pt x="368" y="455"/>
                    <a:pt x="381" y="446"/>
                  </a:cubicBezTo>
                  <a:cubicBezTo>
                    <a:pt x="394" y="438"/>
                    <a:pt x="406" y="428"/>
                    <a:pt x="417" y="417"/>
                  </a:cubicBezTo>
                  <a:cubicBezTo>
                    <a:pt x="428" y="406"/>
                    <a:pt x="438" y="393"/>
                    <a:pt x="447" y="381"/>
                  </a:cubicBezTo>
                  <a:cubicBezTo>
                    <a:pt x="456" y="367"/>
                    <a:pt x="463" y="353"/>
                    <a:pt x="469" y="339"/>
                  </a:cubicBezTo>
                  <a:cubicBezTo>
                    <a:pt x="476" y="324"/>
                    <a:pt x="481" y="309"/>
                    <a:pt x="484" y="293"/>
                  </a:cubicBezTo>
                  <a:cubicBezTo>
                    <a:pt x="487" y="277"/>
                    <a:pt x="489" y="261"/>
                    <a:pt x="489" y="244"/>
                  </a:cubicBezTo>
                  <a:cubicBezTo>
                    <a:pt x="489" y="227"/>
                    <a:pt x="487" y="211"/>
                    <a:pt x="484" y="195"/>
                  </a:cubicBezTo>
                  <a:cubicBezTo>
                    <a:pt x="481" y="179"/>
                    <a:pt x="476" y="164"/>
                    <a:pt x="469" y="149"/>
                  </a:cubicBezTo>
                  <a:cubicBezTo>
                    <a:pt x="463" y="134"/>
                    <a:pt x="456" y="120"/>
                    <a:pt x="447" y="107"/>
                  </a:cubicBezTo>
                  <a:cubicBezTo>
                    <a:pt x="438" y="94"/>
                    <a:pt x="428" y="82"/>
                    <a:pt x="417" y="71"/>
                  </a:cubicBezTo>
                  <a:cubicBezTo>
                    <a:pt x="406" y="60"/>
                    <a:pt x="394" y="50"/>
                    <a:pt x="381" y="41"/>
                  </a:cubicBezTo>
                  <a:cubicBezTo>
                    <a:pt x="368" y="33"/>
                    <a:pt x="354" y="25"/>
                    <a:pt x="340" y="19"/>
                  </a:cubicBezTo>
                  <a:cubicBezTo>
                    <a:pt x="325" y="13"/>
                    <a:pt x="309" y="8"/>
                    <a:pt x="294" y="5"/>
                  </a:cubicBezTo>
                  <a:cubicBezTo>
                    <a:pt x="278" y="1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EB6E7567-959F-5BB0-FD7B-0B2DC2A2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4627563"/>
              <a:ext cx="49213" cy="77788"/>
            </a:xfrm>
            <a:custGeom>
              <a:avLst/>
              <a:gdLst>
                <a:gd name="T0" fmla="*/ 31 w 31"/>
                <a:gd name="T1" fmla="*/ 47 h 49"/>
                <a:gd name="T2" fmla="*/ 28 w 31"/>
                <a:gd name="T3" fmla="*/ 49 h 49"/>
                <a:gd name="T4" fmla="*/ 0 w 31"/>
                <a:gd name="T5" fmla="*/ 2 h 49"/>
                <a:gd name="T6" fmla="*/ 4 w 31"/>
                <a:gd name="T7" fmla="*/ 0 h 49"/>
                <a:gd name="T8" fmla="*/ 31 w 31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31" y="47"/>
                  </a:moveTo>
                  <a:lnTo>
                    <a:pt x="28" y="49"/>
                  </a:lnTo>
                  <a:lnTo>
                    <a:pt x="0" y="2"/>
                  </a:lnTo>
                  <a:lnTo>
                    <a:pt x="4" y="0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2889CF5D-AEE2-6717-88EE-0286ECF5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4562475"/>
              <a:ext cx="66675" cy="66675"/>
            </a:xfrm>
            <a:custGeom>
              <a:avLst/>
              <a:gdLst>
                <a:gd name="T0" fmla="*/ 95 w 98"/>
                <a:gd name="T1" fmla="*/ 81 h 100"/>
                <a:gd name="T2" fmla="*/ 95 w 98"/>
                <a:gd name="T3" fmla="*/ 81 h 100"/>
                <a:gd name="T4" fmla="*/ 95 w 98"/>
                <a:gd name="T5" fmla="*/ 81 h 100"/>
                <a:gd name="T6" fmla="*/ 95 w 98"/>
                <a:gd name="T7" fmla="*/ 81 h 100"/>
                <a:gd name="T8" fmla="*/ 20 w 98"/>
                <a:gd name="T9" fmla="*/ 4 h 100"/>
                <a:gd name="T10" fmla="*/ 11 w 98"/>
                <a:gd name="T11" fmla="*/ 0 h 100"/>
                <a:gd name="T12" fmla="*/ 0 w 98"/>
                <a:gd name="T13" fmla="*/ 11 h 100"/>
                <a:gd name="T14" fmla="*/ 4 w 98"/>
                <a:gd name="T15" fmla="*/ 19 h 100"/>
                <a:gd name="T16" fmla="*/ 78 w 98"/>
                <a:gd name="T17" fmla="*/ 97 h 100"/>
                <a:gd name="T18" fmla="*/ 79 w 98"/>
                <a:gd name="T19" fmla="*/ 97 h 100"/>
                <a:gd name="T20" fmla="*/ 87 w 98"/>
                <a:gd name="T21" fmla="*/ 100 h 100"/>
                <a:gd name="T22" fmla="*/ 98 w 98"/>
                <a:gd name="T23" fmla="*/ 89 h 100"/>
                <a:gd name="T24" fmla="*/ 95 w 98"/>
                <a:gd name="T25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00">
                  <a:moveTo>
                    <a:pt x="95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1"/>
                    <a:pt x="15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4"/>
                    <a:pt x="1" y="17"/>
                    <a:pt x="4" y="19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1" y="99"/>
                    <a:pt x="84" y="100"/>
                    <a:pt x="87" y="100"/>
                  </a:cubicBezTo>
                  <a:cubicBezTo>
                    <a:pt x="93" y="100"/>
                    <a:pt x="98" y="95"/>
                    <a:pt x="98" y="89"/>
                  </a:cubicBezTo>
                  <a:cubicBezTo>
                    <a:pt x="98" y="86"/>
                    <a:pt x="97" y="83"/>
                    <a:pt x="95" y="8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9EC8A907-EFAA-5E3C-4174-59138F3C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4610100"/>
              <a:ext cx="80963" cy="22225"/>
            </a:xfrm>
            <a:custGeom>
              <a:avLst/>
              <a:gdLst>
                <a:gd name="T0" fmla="*/ 108 w 121"/>
                <a:gd name="T1" fmla="*/ 0 h 33"/>
                <a:gd name="T2" fmla="*/ 108 w 121"/>
                <a:gd name="T3" fmla="*/ 0 h 33"/>
                <a:gd name="T4" fmla="*/ 108 w 121"/>
                <a:gd name="T5" fmla="*/ 0 h 33"/>
                <a:gd name="T6" fmla="*/ 108 w 121"/>
                <a:gd name="T7" fmla="*/ 0 h 33"/>
                <a:gd name="T8" fmla="*/ 11 w 121"/>
                <a:gd name="T9" fmla="*/ 12 h 33"/>
                <a:gd name="T10" fmla="*/ 3 w 121"/>
                <a:gd name="T11" fmla="*/ 16 h 33"/>
                <a:gd name="T12" fmla="*/ 6 w 121"/>
                <a:gd name="T13" fmla="*/ 31 h 33"/>
                <a:gd name="T14" fmla="*/ 14 w 121"/>
                <a:gd name="T15" fmla="*/ 33 h 33"/>
                <a:gd name="T16" fmla="*/ 111 w 121"/>
                <a:gd name="T17" fmla="*/ 20 h 33"/>
                <a:gd name="T18" fmla="*/ 112 w 121"/>
                <a:gd name="T19" fmla="*/ 20 h 33"/>
                <a:gd name="T20" fmla="*/ 118 w 121"/>
                <a:gd name="T21" fmla="*/ 16 h 33"/>
                <a:gd name="T22" fmla="*/ 116 w 121"/>
                <a:gd name="T23" fmla="*/ 2 h 33"/>
                <a:gd name="T24" fmla="*/ 108 w 121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33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5" y="14"/>
                    <a:pt x="3" y="16"/>
                  </a:cubicBezTo>
                  <a:cubicBezTo>
                    <a:pt x="0" y="21"/>
                    <a:pt x="1" y="27"/>
                    <a:pt x="6" y="31"/>
                  </a:cubicBezTo>
                  <a:cubicBezTo>
                    <a:pt x="8" y="32"/>
                    <a:pt x="11" y="33"/>
                    <a:pt x="14" y="33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4" y="20"/>
                    <a:pt x="116" y="18"/>
                    <a:pt x="118" y="16"/>
                  </a:cubicBezTo>
                  <a:cubicBezTo>
                    <a:pt x="121" y="12"/>
                    <a:pt x="120" y="5"/>
                    <a:pt x="116" y="2"/>
                  </a:cubicBezTo>
                  <a:cubicBezTo>
                    <a:pt x="114" y="0"/>
                    <a:pt x="111" y="0"/>
                    <a:pt x="108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Oval 74">
              <a:extLst>
                <a:ext uri="{FF2B5EF4-FFF2-40B4-BE49-F238E27FC236}">
                  <a16:creationId xmlns:a16="http://schemas.microsoft.com/office/drawing/2014/main" id="{D425837A-3DA0-67E5-6D3B-5AC5EA5C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650" y="4616450"/>
              <a:ext cx="22225" cy="22225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8A48AAC1-E862-741E-CF3D-83F232C31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125" y="4606925"/>
              <a:ext cx="39688" cy="41275"/>
            </a:xfrm>
            <a:custGeom>
              <a:avLst/>
              <a:gdLst>
                <a:gd name="T0" fmla="*/ 30 w 60"/>
                <a:gd name="T1" fmla="*/ 13 h 60"/>
                <a:gd name="T2" fmla="*/ 47 w 60"/>
                <a:gd name="T3" fmla="*/ 30 h 60"/>
                <a:gd name="T4" fmla="*/ 30 w 60"/>
                <a:gd name="T5" fmla="*/ 47 h 60"/>
                <a:gd name="T6" fmla="*/ 13 w 60"/>
                <a:gd name="T7" fmla="*/ 30 h 60"/>
                <a:gd name="T8" fmla="*/ 30 w 60"/>
                <a:gd name="T9" fmla="*/ 13 h 60"/>
                <a:gd name="T10" fmla="*/ 30 w 60"/>
                <a:gd name="T11" fmla="*/ 0 h 60"/>
                <a:gd name="T12" fmla="*/ 0 w 60"/>
                <a:gd name="T13" fmla="*/ 30 h 60"/>
                <a:gd name="T14" fmla="*/ 30 w 60"/>
                <a:gd name="T15" fmla="*/ 60 h 60"/>
                <a:gd name="T16" fmla="*/ 60 w 60"/>
                <a:gd name="T17" fmla="*/ 30 h 60"/>
                <a:gd name="T18" fmla="*/ 30 w 60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13"/>
                  </a:moveTo>
                  <a:cubicBezTo>
                    <a:pt x="39" y="13"/>
                    <a:pt x="47" y="20"/>
                    <a:pt x="47" y="30"/>
                  </a:cubicBezTo>
                  <a:cubicBezTo>
                    <a:pt x="47" y="40"/>
                    <a:pt x="39" y="47"/>
                    <a:pt x="30" y="47"/>
                  </a:cubicBezTo>
                  <a:cubicBezTo>
                    <a:pt x="20" y="47"/>
                    <a:pt x="13" y="40"/>
                    <a:pt x="13" y="30"/>
                  </a:cubicBezTo>
                  <a:cubicBezTo>
                    <a:pt x="13" y="20"/>
                    <a:pt x="20" y="13"/>
                    <a:pt x="30" y="13"/>
                  </a:cubicBezTo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2F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 76">
              <a:extLst>
                <a:ext uri="{FF2B5EF4-FFF2-40B4-BE49-F238E27FC236}">
                  <a16:creationId xmlns:a16="http://schemas.microsoft.com/office/drawing/2014/main" id="{D1E039BF-5DDF-879D-144F-5861949E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487863"/>
              <a:ext cx="7938" cy="30163"/>
            </a:xfrm>
            <a:custGeom>
              <a:avLst/>
              <a:gdLst>
                <a:gd name="T0" fmla="*/ 6 w 12"/>
                <a:gd name="T1" fmla="*/ 46 h 46"/>
                <a:gd name="T2" fmla="*/ 6 w 12"/>
                <a:gd name="T3" fmla="*/ 46 h 46"/>
                <a:gd name="T4" fmla="*/ 0 w 12"/>
                <a:gd name="T5" fmla="*/ 40 h 46"/>
                <a:gd name="T6" fmla="*/ 0 w 12"/>
                <a:gd name="T7" fmla="*/ 6 h 46"/>
                <a:gd name="T8" fmla="*/ 6 w 12"/>
                <a:gd name="T9" fmla="*/ 0 h 46"/>
                <a:gd name="T10" fmla="*/ 12 w 12"/>
                <a:gd name="T11" fmla="*/ 6 h 46"/>
                <a:gd name="T12" fmla="*/ 12 w 12"/>
                <a:gd name="T13" fmla="*/ 40 h 46"/>
                <a:gd name="T14" fmla="*/ 6 w 12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3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3"/>
                    <a:pt x="9" y="46"/>
                    <a:pt x="6" y="4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DEC99418-46A5-F08B-87E4-1E3331A4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4529138"/>
              <a:ext cx="25400" cy="23813"/>
            </a:xfrm>
            <a:custGeom>
              <a:avLst/>
              <a:gdLst>
                <a:gd name="T0" fmla="*/ 3 w 37"/>
                <a:gd name="T1" fmla="*/ 34 h 36"/>
                <a:gd name="T2" fmla="*/ 3 w 37"/>
                <a:gd name="T3" fmla="*/ 34 h 36"/>
                <a:gd name="T4" fmla="*/ 3 w 37"/>
                <a:gd name="T5" fmla="*/ 26 h 36"/>
                <a:gd name="T6" fmla="*/ 27 w 37"/>
                <a:gd name="T7" fmla="*/ 2 h 36"/>
                <a:gd name="T8" fmla="*/ 35 w 37"/>
                <a:gd name="T9" fmla="*/ 2 h 36"/>
                <a:gd name="T10" fmla="*/ 35 w 37"/>
                <a:gd name="T11" fmla="*/ 10 h 36"/>
                <a:gd name="T12" fmla="*/ 11 w 37"/>
                <a:gd name="T13" fmla="*/ 34 h 36"/>
                <a:gd name="T14" fmla="*/ 3 w 37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0" y="32"/>
                    <a:pt x="0" y="28"/>
                    <a:pt x="3" y="26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2" y="0"/>
                    <a:pt x="35" y="2"/>
                  </a:cubicBezTo>
                  <a:cubicBezTo>
                    <a:pt x="37" y="4"/>
                    <a:pt x="37" y="8"/>
                    <a:pt x="35" y="1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8" y="36"/>
                    <a:pt x="5" y="36"/>
                    <a:pt x="3" y="34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D69257F3-ED62-7223-8D29-3BC1D7F8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622800"/>
              <a:ext cx="30163" cy="9525"/>
            </a:xfrm>
            <a:custGeom>
              <a:avLst/>
              <a:gdLst>
                <a:gd name="T0" fmla="*/ 0 w 45"/>
                <a:gd name="T1" fmla="*/ 6 h 12"/>
                <a:gd name="T2" fmla="*/ 0 w 45"/>
                <a:gd name="T3" fmla="*/ 6 h 12"/>
                <a:gd name="T4" fmla="*/ 5 w 45"/>
                <a:gd name="T5" fmla="*/ 0 h 12"/>
                <a:gd name="T6" fmla="*/ 39 w 45"/>
                <a:gd name="T7" fmla="*/ 0 h 12"/>
                <a:gd name="T8" fmla="*/ 45 w 45"/>
                <a:gd name="T9" fmla="*/ 6 h 12"/>
                <a:gd name="T10" fmla="*/ 39 w 45"/>
                <a:gd name="T11" fmla="*/ 12 h 12"/>
                <a:gd name="T12" fmla="*/ 5 w 45"/>
                <a:gd name="T13" fmla="*/ 12 h 12"/>
                <a:gd name="T14" fmla="*/ 0 w 45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3"/>
                    <a:pt x="45" y="6"/>
                  </a:cubicBezTo>
                  <a:cubicBezTo>
                    <a:pt x="45" y="9"/>
                    <a:pt x="42" y="12"/>
                    <a:pt x="39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9C4678BD-0F2D-EF1C-0A94-8DD3BB0D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4699000"/>
              <a:ext cx="23813" cy="25400"/>
            </a:xfrm>
            <a:custGeom>
              <a:avLst/>
              <a:gdLst>
                <a:gd name="T0" fmla="*/ 2 w 36"/>
                <a:gd name="T1" fmla="*/ 2 h 36"/>
                <a:gd name="T2" fmla="*/ 2 w 36"/>
                <a:gd name="T3" fmla="*/ 2 h 36"/>
                <a:gd name="T4" fmla="*/ 10 w 36"/>
                <a:gd name="T5" fmla="*/ 2 h 36"/>
                <a:gd name="T6" fmla="*/ 34 w 36"/>
                <a:gd name="T7" fmla="*/ 26 h 36"/>
                <a:gd name="T8" fmla="*/ 34 w 36"/>
                <a:gd name="T9" fmla="*/ 34 h 36"/>
                <a:gd name="T10" fmla="*/ 26 w 36"/>
                <a:gd name="T11" fmla="*/ 34 h 36"/>
                <a:gd name="T12" fmla="*/ 2 w 36"/>
                <a:gd name="T13" fmla="*/ 10 h 36"/>
                <a:gd name="T14" fmla="*/ 2 w 36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6" y="28"/>
                    <a:pt x="36" y="32"/>
                    <a:pt x="34" y="34"/>
                  </a:cubicBezTo>
                  <a:cubicBezTo>
                    <a:pt x="32" y="36"/>
                    <a:pt x="28" y="36"/>
                    <a:pt x="26" y="3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C4FF93F7-6551-B7CE-556F-A2E5F5CE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4733925"/>
              <a:ext cx="6350" cy="30163"/>
            </a:xfrm>
            <a:custGeom>
              <a:avLst/>
              <a:gdLst>
                <a:gd name="T0" fmla="*/ 5 w 11"/>
                <a:gd name="T1" fmla="*/ 0 h 45"/>
                <a:gd name="T2" fmla="*/ 5 w 11"/>
                <a:gd name="T3" fmla="*/ 0 h 45"/>
                <a:gd name="T4" fmla="*/ 11 w 11"/>
                <a:gd name="T5" fmla="*/ 5 h 45"/>
                <a:gd name="T6" fmla="*/ 11 w 11"/>
                <a:gd name="T7" fmla="*/ 39 h 45"/>
                <a:gd name="T8" fmla="*/ 6 w 11"/>
                <a:gd name="T9" fmla="*/ 45 h 45"/>
                <a:gd name="T10" fmla="*/ 0 w 11"/>
                <a:gd name="T11" fmla="*/ 39 h 45"/>
                <a:gd name="T12" fmla="*/ 0 w 11"/>
                <a:gd name="T13" fmla="*/ 5 h 45"/>
                <a:gd name="T14" fmla="*/ 5 w 11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2"/>
                    <a:pt x="9" y="45"/>
                    <a:pt x="6" y="45"/>
                  </a:cubicBezTo>
                  <a:cubicBezTo>
                    <a:pt x="2" y="45"/>
                    <a:pt x="0" y="43"/>
                    <a:pt x="0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81">
              <a:extLst>
                <a:ext uri="{FF2B5EF4-FFF2-40B4-BE49-F238E27FC236}">
                  <a16:creationId xmlns:a16="http://schemas.microsoft.com/office/drawing/2014/main" id="{3BFD6CF8-6A61-5D52-1389-DCDDB4CF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4702175"/>
              <a:ext cx="23813" cy="25400"/>
            </a:xfrm>
            <a:custGeom>
              <a:avLst/>
              <a:gdLst>
                <a:gd name="T0" fmla="*/ 35 w 37"/>
                <a:gd name="T1" fmla="*/ 2 h 37"/>
                <a:gd name="T2" fmla="*/ 35 w 37"/>
                <a:gd name="T3" fmla="*/ 2 h 37"/>
                <a:gd name="T4" fmla="*/ 35 w 37"/>
                <a:gd name="T5" fmla="*/ 10 h 37"/>
                <a:gd name="T6" fmla="*/ 11 w 37"/>
                <a:gd name="T7" fmla="*/ 35 h 37"/>
                <a:gd name="T8" fmla="*/ 3 w 37"/>
                <a:gd name="T9" fmla="*/ 35 h 37"/>
                <a:gd name="T10" fmla="*/ 3 w 37"/>
                <a:gd name="T11" fmla="*/ 26 h 37"/>
                <a:gd name="T12" fmla="*/ 26 w 37"/>
                <a:gd name="T13" fmla="*/ 2 h 37"/>
                <a:gd name="T14" fmla="*/ 35 w 37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7" y="5"/>
                    <a:pt x="37" y="8"/>
                    <a:pt x="35" y="1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7"/>
                    <a:pt x="5" y="37"/>
                    <a:pt x="3" y="35"/>
                  </a:cubicBezTo>
                  <a:cubicBezTo>
                    <a:pt x="0" y="32"/>
                    <a:pt x="0" y="29"/>
                    <a:pt x="3" y="2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2" y="0"/>
                    <a:pt x="35" y="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05EFBF9A-9871-AFBA-F3A9-89EDFB18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063" y="4624388"/>
              <a:ext cx="30163" cy="7938"/>
            </a:xfrm>
            <a:custGeom>
              <a:avLst/>
              <a:gdLst>
                <a:gd name="T0" fmla="*/ 45 w 45"/>
                <a:gd name="T1" fmla="*/ 6 h 12"/>
                <a:gd name="T2" fmla="*/ 45 w 45"/>
                <a:gd name="T3" fmla="*/ 6 h 12"/>
                <a:gd name="T4" fmla="*/ 40 w 45"/>
                <a:gd name="T5" fmla="*/ 11 h 12"/>
                <a:gd name="T6" fmla="*/ 6 w 45"/>
                <a:gd name="T7" fmla="*/ 12 h 12"/>
                <a:gd name="T8" fmla="*/ 0 w 45"/>
                <a:gd name="T9" fmla="*/ 6 h 12"/>
                <a:gd name="T10" fmla="*/ 6 w 45"/>
                <a:gd name="T11" fmla="*/ 0 h 12"/>
                <a:gd name="T12" fmla="*/ 40 w 45"/>
                <a:gd name="T13" fmla="*/ 0 h 12"/>
                <a:gd name="T14" fmla="*/ 45 w 45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9"/>
                    <a:pt x="43" y="11"/>
                    <a:pt x="40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05618CA3-DA9E-FEEA-3FBA-E33AAE42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4527550"/>
              <a:ext cx="25400" cy="25400"/>
            </a:xfrm>
            <a:custGeom>
              <a:avLst/>
              <a:gdLst>
                <a:gd name="T0" fmla="*/ 35 w 37"/>
                <a:gd name="T1" fmla="*/ 35 h 37"/>
                <a:gd name="T2" fmla="*/ 35 w 37"/>
                <a:gd name="T3" fmla="*/ 35 h 37"/>
                <a:gd name="T4" fmla="*/ 27 w 37"/>
                <a:gd name="T5" fmla="*/ 35 h 37"/>
                <a:gd name="T6" fmla="*/ 3 w 37"/>
                <a:gd name="T7" fmla="*/ 11 h 37"/>
                <a:gd name="T8" fmla="*/ 3 w 37"/>
                <a:gd name="T9" fmla="*/ 3 h 37"/>
                <a:gd name="T10" fmla="*/ 11 w 37"/>
                <a:gd name="T11" fmla="*/ 3 h 37"/>
                <a:gd name="T12" fmla="*/ 35 w 37"/>
                <a:gd name="T13" fmla="*/ 27 h 37"/>
                <a:gd name="T14" fmla="*/ 35 w 37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3" y="37"/>
                    <a:pt x="29" y="37"/>
                    <a:pt x="27" y="3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7" y="29"/>
                    <a:pt x="37" y="33"/>
                    <a:pt x="35" y="3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3FEC4C9-5617-AF0F-3CCB-197D0963F5E7}"/>
              </a:ext>
            </a:extLst>
          </p:cNvPr>
          <p:cNvSpPr/>
          <p:nvPr/>
        </p:nvSpPr>
        <p:spPr>
          <a:xfrm>
            <a:off x="6807200" y="1544320"/>
            <a:ext cx="4653280" cy="4500879"/>
          </a:xfrm>
          <a:prstGeom prst="rect">
            <a:avLst/>
          </a:prstGeom>
          <a:noFill/>
          <a:ln w="12700">
            <a:solidFill>
              <a:srgbClr val="79799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9C9350C-E920-11D5-7FB2-75DD0FD4C825}"/>
              </a:ext>
            </a:extLst>
          </p:cNvPr>
          <p:cNvSpPr/>
          <p:nvPr/>
        </p:nvSpPr>
        <p:spPr>
          <a:xfrm>
            <a:off x="7836936" y="1338236"/>
            <a:ext cx="2732751" cy="4121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CAPEX Components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883E8F-0F9B-CEF2-504A-191F8636582E}"/>
              </a:ext>
            </a:extLst>
          </p:cNvPr>
          <p:cNvSpPr txBox="1"/>
          <p:nvPr/>
        </p:nvSpPr>
        <p:spPr>
          <a:xfrm>
            <a:off x="7081520" y="2367344"/>
            <a:ext cx="4104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Expenditure on GFCI: Construction and Purchase of the building, Computers, Software, Networking related hardware and other related fixed assets (excluding the cost of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Stamp Duty and Registration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Renewable Energy Expenditure</a:t>
            </a:r>
          </a:p>
        </p:txBody>
      </p:sp>
    </p:spTree>
    <p:extLst>
      <p:ext uri="{BB962C8B-B14F-4D97-AF65-F5344CB8AC3E}">
        <p14:creationId xmlns:p14="http://schemas.microsoft.com/office/powerpoint/2010/main" val="121260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F7B04-6112-A67F-98BF-DB8310DD5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AFBE6-1918-BBA6-E064-E0F18DEC1123}"/>
              </a:ext>
            </a:extLst>
          </p:cNvPr>
          <p:cNvSpPr txBox="1"/>
          <p:nvPr/>
        </p:nvSpPr>
        <p:spPr>
          <a:xfrm>
            <a:off x="335402" y="465712"/>
            <a:ext cx="86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OPEX Support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95027-514F-B0BF-B035-1214707AA790}"/>
              </a:ext>
            </a:extLst>
          </p:cNvPr>
          <p:cNvGrpSpPr/>
          <p:nvPr/>
        </p:nvGrpSpPr>
        <p:grpSpPr>
          <a:xfrm>
            <a:off x="591699" y="1185711"/>
            <a:ext cx="5120590" cy="5170639"/>
            <a:chOff x="791133" y="1880103"/>
            <a:chExt cx="5033169" cy="46847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1D32D1-4F65-B6BC-9551-F3E656F5DF88}"/>
                </a:ext>
              </a:extLst>
            </p:cNvPr>
            <p:cNvSpPr/>
            <p:nvPr/>
          </p:nvSpPr>
          <p:spPr>
            <a:xfrm>
              <a:off x="791133" y="1880103"/>
              <a:ext cx="5033169" cy="1446212"/>
            </a:xfrm>
            <a:prstGeom prst="rect">
              <a:avLst/>
            </a:prstGeom>
            <a:solidFill>
              <a:srgbClr val="797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494B19-7ED4-523F-75BB-6017B07D611D}"/>
                </a:ext>
              </a:extLst>
            </p:cNvPr>
            <p:cNvSpPr/>
            <p:nvPr/>
          </p:nvSpPr>
          <p:spPr>
            <a:xfrm>
              <a:off x="791133" y="3326315"/>
              <a:ext cx="5033169" cy="3238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D09F3F3-1BBC-6A43-1952-2931F34EC983}"/>
                </a:ext>
              </a:extLst>
            </p:cNvPr>
            <p:cNvSpPr txBox="1">
              <a:spLocks/>
            </p:cNvSpPr>
            <p:nvPr/>
          </p:nvSpPr>
          <p:spPr>
            <a:xfrm>
              <a:off x="956844" y="2137797"/>
              <a:ext cx="4747664" cy="90488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OPEX support @ 15%.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Bandwidth &amp; Cloud Rental capped up to 35%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</a:rPr>
                <a:t>of the eligible OPEX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77CB4B-2E9C-8600-B3A3-02E7049E1C46}"/>
                </a:ext>
              </a:extLst>
            </p:cNvPr>
            <p:cNvSpPr/>
            <p:nvPr/>
          </p:nvSpPr>
          <p:spPr>
            <a:xfrm>
              <a:off x="791133" y="6484003"/>
              <a:ext cx="5033169" cy="8081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58C8CB46-010D-34FB-0C06-3545FC1E48CB}"/>
                </a:ext>
              </a:extLst>
            </p:cNvPr>
            <p:cNvSpPr txBox="1"/>
            <p:nvPr/>
          </p:nvSpPr>
          <p:spPr>
            <a:xfrm>
              <a:off x="976833" y="3696230"/>
              <a:ext cx="4381088" cy="23772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Up to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INR 20 Cr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for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Category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 units with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GFCI &lt; INR 250 Cr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.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 pitchFamily="34" charset="0"/>
                <a:cs typeface="Calibri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Up to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INR 40 Cr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for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Category II- 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Mega Projects with </a:t>
              </a:r>
              <a:r>
                <a:rPr kumimoji="0" lang="en-US" sz="2400" b="1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GFCI &gt;= INR 250 Cr</a:t>
              </a:r>
              <a:r>
                <a:rPr kumimoji="0" lang="en-US" sz="2400" b="0" i="0" u="none" strike="noStrike" kern="1200" cap="none" spc="-5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29AF73-875D-A778-E4B1-21FE18C17C36}"/>
              </a:ext>
            </a:extLst>
          </p:cNvPr>
          <p:cNvGrpSpPr/>
          <p:nvPr/>
        </p:nvGrpSpPr>
        <p:grpSpPr>
          <a:xfrm>
            <a:off x="4579180" y="5282877"/>
            <a:ext cx="906531" cy="831974"/>
            <a:chOff x="1555750" y="3956050"/>
            <a:chExt cx="2065338" cy="1895475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423FC5D0-1E89-1E1F-28AF-85CD648D4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5422900"/>
              <a:ext cx="1874838" cy="428625"/>
            </a:xfrm>
            <a:prstGeom prst="ellipse">
              <a:avLst/>
            </a:prstGeom>
            <a:solidFill>
              <a:srgbClr val="CF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D95653CE-48B4-FCF5-8DD1-49C04AD2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863" y="4137025"/>
              <a:ext cx="309563" cy="309563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5A6821-DFFC-FF00-15C2-96334BA36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9800" y="4146550"/>
              <a:ext cx="293688" cy="292100"/>
            </a:xfrm>
            <a:custGeom>
              <a:avLst/>
              <a:gdLst>
                <a:gd name="T0" fmla="*/ 218 w 436"/>
                <a:gd name="T1" fmla="*/ 0 h 436"/>
                <a:gd name="T2" fmla="*/ 0 w 436"/>
                <a:gd name="T3" fmla="*/ 218 h 436"/>
                <a:gd name="T4" fmla="*/ 218 w 436"/>
                <a:gd name="T5" fmla="*/ 436 h 436"/>
                <a:gd name="T6" fmla="*/ 436 w 436"/>
                <a:gd name="T7" fmla="*/ 218 h 436"/>
                <a:gd name="T8" fmla="*/ 218 w 436"/>
                <a:gd name="T9" fmla="*/ 0 h 436"/>
                <a:gd name="T10" fmla="*/ 218 w 436"/>
                <a:gd name="T11" fmla="*/ 428 h 436"/>
                <a:gd name="T12" fmla="*/ 7 w 436"/>
                <a:gd name="T13" fmla="*/ 218 h 436"/>
                <a:gd name="T14" fmla="*/ 218 w 436"/>
                <a:gd name="T15" fmla="*/ 8 h 436"/>
                <a:gd name="T16" fmla="*/ 428 w 436"/>
                <a:gd name="T17" fmla="*/ 218 h 436"/>
                <a:gd name="T18" fmla="*/ 218 w 436"/>
                <a:gd name="T19" fmla="*/ 42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6">
                  <a:moveTo>
                    <a:pt x="218" y="0"/>
                  </a:moveTo>
                  <a:cubicBezTo>
                    <a:pt x="97" y="0"/>
                    <a:pt x="0" y="97"/>
                    <a:pt x="0" y="218"/>
                  </a:cubicBezTo>
                  <a:cubicBezTo>
                    <a:pt x="0" y="339"/>
                    <a:pt x="97" y="436"/>
                    <a:pt x="218" y="436"/>
                  </a:cubicBezTo>
                  <a:cubicBezTo>
                    <a:pt x="339" y="436"/>
                    <a:pt x="436" y="339"/>
                    <a:pt x="436" y="218"/>
                  </a:cubicBezTo>
                  <a:cubicBezTo>
                    <a:pt x="436" y="97"/>
                    <a:pt x="339" y="0"/>
                    <a:pt x="218" y="0"/>
                  </a:cubicBezTo>
                  <a:moveTo>
                    <a:pt x="218" y="428"/>
                  </a:moveTo>
                  <a:cubicBezTo>
                    <a:pt x="102" y="428"/>
                    <a:pt x="7" y="334"/>
                    <a:pt x="7" y="218"/>
                  </a:cubicBezTo>
                  <a:cubicBezTo>
                    <a:pt x="7" y="102"/>
                    <a:pt x="102" y="8"/>
                    <a:pt x="218" y="8"/>
                  </a:cubicBezTo>
                  <a:cubicBezTo>
                    <a:pt x="334" y="8"/>
                    <a:pt x="428" y="102"/>
                    <a:pt x="428" y="218"/>
                  </a:cubicBezTo>
                  <a:cubicBezTo>
                    <a:pt x="428" y="334"/>
                    <a:pt x="334" y="428"/>
                    <a:pt x="218" y="428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230E477-240A-82C1-AF49-33E74DC065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7438" y="4445000"/>
              <a:ext cx="30163" cy="1588"/>
            </a:xfrm>
            <a:custGeom>
              <a:avLst/>
              <a:gdLst>
                <a:gd name="T0" fmla="*/ 1 w 46"/>
                <a:gd name="T1" fmla="*/ 4 h 4"/>
                <a:gd name="T2" fmla="*/ 1 w 46"/>
                <a:gd name="T3" fmla="*/ 4 h 4"/>
                <a:gd name="T4" fmla="*/ 2 w 46"/>
                <a:gd name="T5" fmla="*/ 4 h 4"/>
                <a:gd name="T6" fmla="*/ 3 w 46"/>
                <a:gd name="T7" fmla="*/ 4 h 4"/>
                <a:gd name="T8" fmla="*/ 4 w 46"/>
                <a:gd name="T9" fmla="*/ 4 h 4"/>
                <a:gd name="T10" fmla="*/ 4 w 46"/>
                <a:gd name="T11" fmla="*/ 4 h 4"/>
                <a:gd name="T12" fmla="*/ 5 w 46"/>
                <a:gd name="T13" fmla="*/ 4 h 4"/>
                <a:gd name="T14" fmla="*/ 6 w 46"/>
                <a:gd name="T15" fmla="*/ 4 h 4"/>
                <a:gd name="T16" fmla="*/ 7 w 46"/>
                <a:gd name="T17" fmla="*/ 4 h 4"/>
                <a:gd name="T18" fmla="*/ 8 w 46"/>
                <a:gd name="T19" fmla="*/ 4 h 4"/>
                <a:gd name="T20" fmla="*/ 8 w 46"/>
                <a:gd name="T21" fmla="*/ 4 h 4"/>
                <a:gd name="T22" fmla="*/ 9 w 46"/>
                <a:gd name="T23" fmla="*/ 4 h 4"/>
                <a:gd name="T24" fmla="*/ 10 w 46"/>
                <a:gd name="T25" fmla="*/ 4 h 4"/>
                <a:gd name="T26" fmla="*/ 11 w 46"/>
                <a:gd name="T27" fmla="*/ 4 h 4"/>
                <a:gd name="T28" fmla="*/ 12 w 46"/>
                <a:gd name="T29" fmla="*/ 4 h 4"/>
                <a:gd name="T30" fmla="*/ 12 w 46"/>
                <a:gd name="T31" fmla="*/ 4 h 4"/>
                <a:gd name="T32" fmla="*/ 13 w 46"/>
                <a:gd name="T33" fmla="*/ 4 h 4"/>
                <a:gd name="T34" fmla="*/ 14 w 46"/>
                <a:gd name="T35" fmla="*/ 4 h 4"/>
                <a:gd name="T36" fmla="*/ 15 w 46"/>
                <a:gd name="T37" fmla="*/ 4 h 4"/>
                <a:gd name="T38" fmla="*/ 15 w 46"/>
                <a:gd name="T39" fmla="*/ 4 h 4"/>
                <a:gd name="T40" fmla="*/ 17 w 46"/>
                <a:gd name="T41" fmla="*/ 4 h 4"/>
                <a:gd name="T42" fmla="*/ 18 w 46"/>
                <a:gd name="T43" fmla="*/ 4 h 4"/>
                <a:gd name="T44" fmla="*/ 19 w 46"/>
                <a:gd name="T45" fmla="*/ 4 h 4"/>
                <a:gd name="T46" fmla="*/ 19 w 46"/>
                <a:gd name="T47" fmla="*/ 3 h 4"/>
                <a:gd name="T48" fmla="*/ 20 w 46"/>
                <a:gd name="T49" fmla="*/ 3 h 4"/>
                <a:gd name="T50" fmla="*/ 21 w 46"/>
                <a:gd name="T51" fmla="*/ 3 h 4"/>
                <a:gd name="T52" fmla="*/ 23 w 46"/>
                <a:gd name="T53" fmla="*/ 3 h 4"/>
                <a:gd name="T54" fmla="*/ 24 w 46"/>
                <a:gd name="T55" fmla="*/ 3 h 4"/>
                <a:gd name="T56" fmla="*/ 25 w 46"/>
                <a:gd name="T57" fmla="*/ 3 h 4"/>
                <a:gd name="T58" fmla="*/ 25 w 46"/>
                <a:gd name="T59" fmla="*/ 3 h 4"/>
                <a:gd name="T60" fmla="*/ 26 w 46"/>
                <a:gd name="T61" fmla="*/ 3 h 4"/>
                <a:gd name="T62" fmla="*/ 28 w 46"/>
                <a:gd name="T63" fmla="*/ 3 h 4"/>
                <a:gd name="T64" fmla="*/ 29 w 46"/>
                <a:gd name="T65" fmla="*/ 3 h 4"/>
                <a:gd name="T66" fmla="*/ 29 w 46"/>
                <a:gd name="T67" fmla="*/ 2 h 4"/>
                <a:gd name="T68" fmla="*/ 30 w 46"/>
                <a:gd name="T69" fmla="*/ 2 h 4"/>
                <a:gd name="T70" fmla="*/ 31 w 46"/>
                <a:gd name="T71" fmla="*/ 2 h 4"/>
                <a:gd name="T72" fmla="*/ 31 w 46"/>
                <a:gd name="T73" fmla="*/ 2 h 4"/>
                <a:gd name="T74" fmla="*/ 33 w 46"/>
                <a:gd name="T75" fmla="*/ 2 h 4"/>
                <a:gd name="T76" fmla="*/ 34 w 46"/>
                <a:gd name="T77" fmla="*/ 2 h 4"/>
                <a:gd name="T78" fmla="*/ 35 w 46"/>
                <a:gd name="T79" fmla="*/ 2 h 4"/>
                <a:gd name="T80" fmla="*/ 35 w 46"/>
                <a:gd name="T81" fmla="*/ 2 h 4"/>
                <a:gd name="T82" fmla="*/ 36 w 46"/>
                <a:gd name="T83" fmla="*/ 2 h 4"/>
                <a:gd name="T84" fmla="*/ 37 w 46"/>
                <a:gd name="T85" fmla="*/ 1 h 4"/>
                <a:gd name="T86" fmla="*/ 37 w 46"/>
                <a:gd name="T87" fmla="*/ 1 h 4"/>
                <a:gd name="T88" fmla="*/ 38 w 46"/>
                <a:gd name="T89" fmla="*/ 1 h 4"/>
                <a:gd name="T90" fmla="*/ 39 w 46"/>
                <a:gd name="T91" fmla="*/ 1 h 4"/>
                <a:gd name="T92" fmla="*/ 40 w 46"/>
                <a:gd name="T93" fmla="*/ 1 h 4"/>
                <a:gd name="T94" fmla="*/ 40 w 46"/>
                <a:gd name="T95" fmla="*/ 1 h 4"/>
                <a:gd name="T96" fmla="*/ 41 w 46"/>
                <a:gd name="T97" fmla="*/ 1 h 4"/>
                <a:gd name="T98" fmla="*/ 42 w 46"/>
                <a:gd name="T99" fmla="*/ 1 h 4"/>
                <a:gd name="T100" fmla="*/ 42 w 46"/>
                <a:gd name="T101" fmla="*/ 0 h 4"/>
                <a:gd name="T102" fmla="*/ 44 w 46"/>
                <a:gd name="T103" fmla="*/ 0 h 4"/>
                <a:gd name="T104" fmla="*/ 44 w 46"/>
                <a:gd name="T105" fmla="*/ 0 h 4"/>
                <a:gd name="T106" fmla="*/ 45 w 46"/>
                <a:gd name="T107" fmla="*/ 0 h 4"/>
                <a:gd name="T108" fmla="*/ 46 w 46"/>
                <a:gd name="T10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1" y="4"/>
                  </a:move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4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5" y="4"/>
                  </a:move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7" y="4"/>
                  </a:moveTo>
                  <a:cubicBezTo>
                    <a:pt x="16" y="4"/>
                    <a:pt x="16" y="4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18" y="4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19" y="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1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3" y="3"/>
                  </a:moveTo>
                  <a:cubicBezTo>
                    <a:pt x="22" y="3"/>
                    <a:pt x="22" y="3"/>
                    <a:pt x="21" y="3"/>
                  </a:cubicBezTo>
                  <a:cubicBezTo>
                    <a:pt x="22" y="3"/>
                    <a:pt x="22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5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6" y="3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7" y="3"/>
                    <a:pt x="27" y="3"/>
                    <a:pt x="28" y="3"/>
                  </a:cubicBezTo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moveTo>
                    <a:pt x="29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moveTo>
                    <a:pt x="29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moveTo>
                    <a:pt x="30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31" y="2"/>
                  </a:move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1" y="2"/>
                    <a:pt x="31" y="2"/>
                  </a:cubicBezTo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3" y="2"/>
                  </a:moveTo>
                  <a:cubicBezTo>
                    <a:pt x="33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moveTo>
                    <a:pt x="34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4" y="2"/>
                  </a:cubicBezTo>
                  <a:moveTo>
                    <a:pt x="34" y="2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moveTo>
                    <a:pt x="34" y="2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moveTo>
                    <a:pt x="35" y="2"/>
                  </a:move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36" y="2"/>
                  </a:move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6" y="2"/>
                    <a:pt x="36" y="2"/>
                  </a:cubicBezTo>
                  <a:moveTo>
                    <a:pt x="36" y="2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8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moveTo>
                    <a:pt x="38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moveTo>
                    <a:pt x="39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9" y="1"/>
                  </a:cubicBezTo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moveTo>
                    <a:pt x="40" y="1"/>
                  </a:move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moveTo>
                    <a:pt x="41" y="1"/>
                  </a:move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1" y="1"/>
                    <a:pt x="41" y="1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2" y="1"/>
                  </a:moveTo>
                  <a:cubicBezTo>
                    <a:pt x="42" y="1"/>
                    <a:pt x="42" y="1"/>
                    <a:pt x="41" y="1"/>
                  </a:cubicBezTo>
                  <a:cubicBezTo>
                    <a:pt x="42" y="1"/>
                    <a:pt x="42" y="1"/>
                    <a:pt x="42" y="1"/>
                  </a:cubicBezTo>
                  <a:moveTo>
                    <a:pt x="42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4751BFD8-7C52-52B5-F841-BFCB6F9F0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4375150"/>
              <a:ext cx="169863" cy="71438"/>
            </a:xfrm>
            <a:custGeom>
              <a:avLst/>
              <a:gdLst>
                <a:gd name="T0" fmla="*/ 0 w 254"/>
                <a:gd name="T1" fmla="*/ 84 h 106"/>
                <a:gd name="T2" fmla="*/ 99 w 254"/>
                <a:gd name="T3" fmla="*/ 106 h 106"/>
                <a:gd name="T4" fmla="*/ 100 w 254"/>
                <a:gd name="T5" fmla="*/ 106 h 106"/>
                <a:gd name="T6" fmla="*/ 101 w 254"/>
                <a:gd name="T7" fmla="*/ 106 h 106"/>
                <a:gd name="T8" fmla="*/ 102 w 254"/>
                <a:gd name="T9" fmla="*/ 106 h 106"/>
                <a:gd name="T10" fmla="*/ 102 w 254"/>
                <a:gd name="T11" fmla="*/ 106 h 106"/>
                <a:gd name="T12" fmla="*/ 103 w 254"/>
                <a:gd name="T13" fmla="*/ 106 h 106"/>
                <a:gd name="T14" fmla="*/ 104 w 254"/>
                <a:gd name="T15" fmla="*/ 106 h 106"/>
                <a:gd name="T16" fmla="*/ 105 w 254"/>
                <a:gd name="T17" fmla="*/ 106 h 106"/>
                <a:gd name="T18" fmla="*/ 106 w 254"/>
                <a:gd name="T19" fmla="*/ 106 h 106"/>
                <a:gd name="T20" fmla="*/ 106 w 254"/>
                <a:gd name="T21" fmla="*/ 106 h 106"/>
                <a:gd name="T22" fmla="*/ 107 w 254"/>
                <a:gd name="T23" fmla="*/ 106 h 106"/>
                <a:gd name="T24" fmla="*/ 108 w 254"/>
                <a:gd name="T25" fmla="*/ 106 h 106"/>
                <a:gd name="T26" fmla="*/ 109 w 254"/>
                <a:gd name="T27" fmla="*/ 106 h 106"/>
                <a:gd name="T28" fmla="*/ 109 w 254"/>
                <a:gd name="T29" fmla="*/ 106 h 106"/>
                <a:gd name="T30" fmla="*/ 111 w 254"/>
                <a:gd name="T31" fmla="*/ 106 h 106"/>
                <a:gd name="T32" fmla="*/ 111 w 254"/>
                <a:gd name="T33" fmla="*/ 106 h 106"/>
                <a:gd name="T34" fmla="*/ 112 w 254"/>
                <a:gd name="T35" fmla="*/ 106 h 106"/>
                <a:gd name="T36" fmla="*/ 113 w 254"/>
                <a:gd name="T37" fmla="*/ 106 h 106"/>
                <a:gd name="T38" fmla="*/ 113 w 254"/>
                <a:gd name="T39" fmla="*/ 106 h 106"/>
                <a:gd name="T40" fmla="*/ 114 w 254"/>
                <a:gd name="T41" fmla="*/ 106 h 106"/>
                <a:gd name="T42" fmla="*/ 116 w 254"/>
                <a:gd name="T43" fmla="*/ 106 h 106"/>
                <a:gd name="T44" fmla="*/ 117 w 254"/>
                <a:gd name="T45" fmla="*/ 106 h 106"/>
                <a:gd name="T46" fmla="*/ 117 w 254"/>
                <a:gd name="T47" fmla="*/ 106 h 106"/>
                <a:gd name="T48" fmla="*/ 118 w 254"/>
                <a:gd name="T49" fmla="*/ 106 h 106"/>
                <a:gd name="T50" fmla="*/ 119 w 254"/>
                <a:gd name="T51" fmla="*/ 105 h 106"/>
                <a:gd name="T52" fmla="*/ 120 w 254"/>
                <a:gd name="T53" fmla="*/ 105 h 106"/>
                <a:gd name="T54" fmla="*/ 122 w 254"/>
                <a:gd name="T55" fmla="*/ 105 h 106"/>
                <a:gd name="T56" fmla="*/ 123 w 254"/>
                <a:gd name="T57" fmla="*/ 105 h 106"/>
                <a:gd name="T58" fmla="*/ 123 w 254"/>
                <a:gd name="T59" fmla="*/ 105 h 106"/>
                <a:gd name="T60" fmla="*/ 124 w 254"/>
                <a:gd name="T61" fmla="*/ 105 h 106"/>
                <a:gd name="T62" fmla="*/ 125 w 254"/>
                <a:gd name="T63" fmla="*/ 105 h 106"/>
                <a:gd name="T64" fmla="*/ 125 w 254"/>
                <a:gd name="T65" fmla="*/ 105 h 106"/>
                <a:gd name="T66" fmla="*/ 127 w 254"/>
                <a:gd name="T67" fmla="*/ 105 h 106"/>
                <a:gd name="T68" fmla="*/ 128 w 254"/>
                <a:gd name="T69" fmla="*/ 104 h 106"/>
                <a:gd name="T70" fmla="*/ 129 w 254"/>
                <a:gd name="T71" fmla="*/ 104 h 106"/>
                <a:gd name="T72" fmla="*/ 129 w 254"/>
                <a:gd name="T73" fmla="*/ 104 h 106"/>
                <a:gd name="T74" fmla="*/ 130 w 254"/>
                <a:gd name="T75" fmla="*/ 104 h 106"/>
                <a:gd name="T76" fmla="*/ 131 w 254"/>
                <a:gd name="T77" fmla="*/ 104 h 106"/>
                <a:gd name="T78" fmla="*/ 133 w 254"/>
                <a:gd name="T79" fmla="*/ 104 h 106"/>
                <a:gd name="T80" fmla="*/ 133 w 254"/>
                <a:gd name="T81" fmla="*/ 104 h 106"/>
                <a:gd name="T82" fmla="*/ 134 w 254"/>
                <a:gd name="T83" fmla="*/ 104 h 106"/>
                <a:gd name="T84" fmla="*/ 135 w 254"/>
                <a:gd name="T85" fmla="*/ 104 h 106"/>
                <a:gd name="T86" fmla="*/ 135 w 254"/>
                <a:gd name="T87" fmla="*/ 103 h 106"/>
                <a:gd name="T88" fmla="*/ 136 w 254"/>
                <a:gd name="T89" fmla="*/ 103 h 106"/>
                <a:gd name="T90" fmla="*/ 137 w 254"/>
                <a:gd name="T91" fmla="*/ 103 h 106"/>
                <a:gd name="T92" fmla="*/ 138 w 254"/>
                <a:gd name="T93" fmla="*/ 103 h 106"/>
                <a:gd name="T94" fmla="*/ 138 w 254"/>
                <a:gd name="T95" fmla="*/ 103 h 106"/>
                <a:gd name="T96" fmla="*/ 139 w 254"/>
                <a:gd name="T97" fmla="*/ 103 h 106"/>
                <a:gd name="T98" fmla="*/ 140 w 254"/>
                <a:gd name="T99" fmla="*/ 103 h 106"/>
                <a:gd name="T100" fmla="*/ 140 w 254"/>
                <a:gd name="T101" fmla="*/ 103 h 106"/>
                <a:gd name="T102" fmla="*/ 141 w 254"/>
                <a:gd name="T103" fmla="*/ 102 h 106"/>
                <a:gd name="T104" fmla="*/ 143 w 254"/>
                <a:gd name="T105" fmla="*/ 102 h 106"/>
                <a:gd name="T106" fmla="*/ 143 w 254"/>
                <a:gd name="T107" fmla="*/ 102 h 106"/>
                <a:gd name="T108" fmla="*/ 144 w 254"/>
                <a:gd name="T109" fmla="*/ 102 h 106"/>
                <a:gd name="T110" fmla="*/ 145 w 254"/>
                <a:gd name="T111" fmla="*/ 102 h 106"/>
                <a:gd name="T112" fmla="*/ 254 w 254"/>
                <a:gd name="T113" fmla="*/ 47 h 106"/>
                <a:gd name="T114" fmla="*/ 30 w 254"/>
                <a:gd name="T115" fmla="*/ 17 h 106"/>
                <a:gd name="T116" fmla="*/ 195 w 254"/>
                <a:gd name="T1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106">
                  <a:moveTo>
                    <a:pt x="244" y="39"/>
                  </a:moveTo>
                  <a:cubicBezTo>
                    <a:pt x="206" y="73"/>
                    <a:pt x="155" y="94"/>
                    <a:pt x="99" y="94"/>
                  </a:cubicBezTo>
                  <a:cubicBezTo>
                    <a:pt x="66" y="94"/>
                    <a:pt x="34" y="87"/>
                    <a:pt x="6" y="74"/>
                  </a:cubicBezTo>
                  <a:cubicBezTo>
                    <a:pt x="4" y="77"/>
                    <a:pt x="2" y="81"/>
                    <a:pt x="0" y="84"/>
                  </a:cubicBezTo>
                  <a:cubicBezTo>
                    <a:pt x="30" y="98"/>
                    <a:pt x="64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0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6"/>
                    <a:pt x="112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5" y="106"/>
                    <a:pt x="115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6"/>
                    <a:pt x="118" y="106"/>
                    <a:pt x="118" y="105"/>
                  </a:cubicBezTo>
                  <a:cubicBezTo>
                    <a:pt x="118" y="105"/>
                    <a:pt x="118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1" y="105"/>
                    <a:pt x="121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3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6" y="105"/>
                    <a:pt x="126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8" y="105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28" y="105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3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103"/>
                    <a:pt x="141" y="103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4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86" y="93"/>
                    <a:pt x="224" y="74"/>
                    <a:pt x="254" y="47"/>
                  </a:cubicBezTo>
                  <a:cubicBezTo>
                    <a:pt x="244" y="39"/>
                    <a:pt x="244" y="39"/>
                    <a:pt x="244" y="39"/>
                  </a:cubicBezTo>
                  <a:moveTo>
                    <a:pt x="195" y="0"/>
                  </a:moveTo>
                  <a:cubicBezTo>
                    <a:pt x="169" y="21"/>
                    <a:pt x="135" y="33"/>
                    <a:pt x="99" y="33"/>
                  </a:cubicBezTo>
                  <a:cubicBezTo>
                    <a:pt x="74" y="33"/>
                    <a:pt x="51" y="27"/>
                    <a:pt x="30" y="17"/>
                  </a:cubicBezTo>
                  <a:cubicBezTo>
                    <a:pt x="25" y="35"/>
                    <a:pt x="19" y="51"/>
                    <a:pt x="10" y="67"/>
                  </a:cubicBezTo>
                  <a:cubicBezTo>
                    <a:pt x="37" y="79"/>
                    <a:pt x="67" y="86"/>
                    <a:pt x="99" y="86"/>
                  </a:cubicBezTo>
                  <a:cubicBezTo>
                    <a:pt x="152" y="86"/>
                    <a:pt x="201" y="67"/>
                    <a:pt x="238" y="34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887FAB57-3C86-5782-CF73-8954F115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4398963"/>
              <a:ext cx="160338" cy="39688"/>
            </a:xfrm>
            <a:custGeom>
              <a:avLst/>
              <a:gdLst>
                <a:gd name="T0" fmla="*/ 232 w 238"/>
                <a:gd name="T1" fmla="*/ 0 h 60"/>
                <a:gd name="T2" fmla="*/ 93 w 238"/>
                <a:gd name="T3" fmla="*/ 52 h 60"/>
                <a:gd name="T4" fmla="*/ 4 w 238"/>
                <a:gd name="T5" fmla="*/ 33 h 60"/>
                <a:gd name="T6" fmla="*/ 0 w 238"/>
                <a:gd name="T7" fmla="*/ 40 h 60"/>
                <a:gd name="T8" fmla="*/ 93 w 238"/>
                <a:gd name="T9" fmla="*/ 60 h 60"/>
                <a:gd name="T10" fmla="*/ 238 w 238"/>
                <a:gd name="T11" fmla="*/ 5 h 60"/>
                <a:gd name="T12" fmla="*/ 232 w 23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0">
                  <a:moveTo>
                    <a:pt x="232" y="0"/>
                  </a:moveTo>
                  <a:cubicBezTo>
                    <a:pt x="195" y="33"/>
                    <a:pt x="146" y="52"/>
                    <a:pt x="93" y="52"/>
                  </a:cubicBezTo>
                  <a:cubicBezTo>
                    <a:pt x="61" y="52"/>
                    <a:pt x="31" y="45"/>
                    <a:pt x="4" y="33"/>
                  </a:cubicBezTo>
                  <a:cubicBezTo>
                    <a:pt x="3" y="35"/>
                    <a:pt x="2" y="38"/>
                    <a:pt x="0" y="40"/>
                  </a:cubicBezTo>
                  <a:cubicBezTo>
                    <a:pt x="28" y="53"/>
                    <a:pt x="60" y="60"/>
                    <a:pt x="93" y="60"/>
                  </a:cubicBezTo>
                  <a:cubicBezTo>
                    <a:pt x="149" y="60"/>
                    <a:pt x="200" y="39"/>
                    <a:pt x="238" y="5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l 11">
              <a:extLst>
                <a:ext uri="{FF2B5EF4-FFF2-40B4-BE49-F238E27FC236}">
                  <a16:creationId xmlns:a16="http://schemas.microsoft.com/office/drawing/2014/main" id="{BB3B4CB4-E7F5-BCAF-7D44-1D2A7B82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4186238"/>
              <a:ext cx="211138" cy="211138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5" name="Oval 12">
              <a:extLst>
                <a:ext uri="{FF2B5EF4-FFF2-40B4-BE49-F238E27FC236}">
                  <a16:creationId xmlns:a16="http://schemas.microsoft.com/office/drawing/2014/main" id="{19798796-8389-7780-01C5-26604B9A0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188" y="4192588"/>
              <a:ext cx="198438" cy="200025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FD6C882-0C73-E016-595A-18555DCA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4217988"/>
              <a:ext cx="88900" cy="153988"/>
            </a:xfrm>
            <a:custGeom>
              <a:avLst/>
              <a:gdLst>
                <a:gd name="T0" fmla="*/ 53 w 131"/>
                <a:gd name="T1" fmla="*/ 197 h 229"/>
                <a:gd name="T2" fmla="*/ 0 w 131"/>
                <a:gd name="T3" fmla="*/ 184 h 229"/>
                <a:gd name="T4" fmla="*/ 0 w 131"/>
                <a:gd name="T5" fmla="*/ 143 h 229"/>
                <a:gd name="T6" fmla="*/ 32 w 131"/>
                <a:gd name="T7" fmla="*/ 155 h 229"/>
                <a:gd name="T8" fmla="*/ 62 w 131"/>
                <a:gd name="T9" fmla="*/ 160 h 229"/>
                <a:gd name="T10" fmla="*/ 78 w 131"/>
                <a:gd name="T11" fmla="*/ 157 h 229"/>
                <a:gd name="T12" fmla="*/ 82 w 131"/>
                <a:gd name="T13" fmla="*/ 149 h 229"/>
                <a:gd name="T14" fmla="*/ 79 w 131"/>
                <a:gd name="T15" fmla="*/ 142 h 229"/>
                <a:gd name="T16" fmla="*/ 67 w 131"/>
                <a:gd name="T17" fmla="*/ 135 h 229"/>
                <a:gd name="T18" fmla="*/ 45 w 131"/>
                <a:gd name="T19" fmla="*/ 127 h 229"/>
                <a:gd name="T20" fmla="*/ 19 w 131"/>
                <a:gd name="T21" fmla="*/ 113 h 229"/>
                <a:gd name="T22" fmla="*/ 5 w 131"/>
                <a:gd name="T23" fmla="*/ 97 h 229"/>
                <a:gd name="T24" fmla="*/ 0 w 131"/>
                <a:gd name="T25" fmla="*/ 74 h 229"/>
                <a:gd name="T26" fmla="*/ 13 w 131"/>
                <a:gd name="T27" fmla="*/ 42 h 229"/>
                <a:gd name="T28" fmla="*/ 53 w 131"/>
                <a:gd name="T29" fmla="*/ 28 h 229"/>
                <a:gd name="T30" fmla="*/ 53 w 131"/>
                <a:gd name="T31" fmla="*/ 0 h 229"/>
                <a:gd name="T32" fmla="*/ 79 w 131"/>
                <a:gd name="T33" fmla="*/ 0 h 229"/>
                <a:gd name="T34" fmla="*/ 79 w 131"/>
                <a:gd name="T35" fmla="*/ 27 h 229"/>
                <a:gd name="T36" fmla="*/ 129 w 131"/>
                <a:gd name="T37" fmla="*/ 40 h 229"/>
                <a:gd name="T38" fmla="*/ 115 w 131"/>
                <a:gd name="T39" fmla="*/ 75 h 229"/>
                <a:gd name="T40" fmla="*/ 67 w 131"/>
                <a:gd name="T41" fmla="*/ 64 h 229"/>
                <a:gd name="T42" fmla="*/ 53 w 131"/>
                <a:gd name="T43" fmla="*/ 66 h 229"/>
                <a:gd name="T44" fmla="*/ 49 w 131"/>
                <a:gd name="T45" fmla="*/ 73 h 229"/>
                <a:gd name="T46" fmla="*/ 52 w 131"/>
                <a:gd name="T47" fmla="*/ 80 h 229"/>
                <a:gd name="T48" fmla="*/ 62 w 131"/>
                <a:gd name="T49" fmla="*/ 86 h 229"/>
                <a:gd name="T50" fmla="*/ 82 w 131"/>
                <a:gd name="T51" fmla="*/ 94 h 229"/>
                <a:gd name="T52" fmla="*/ 120 w 131"/>
                <a:gd name="T53" fmla="*/ 115 h 229"/>
                <a:gd name="T54" fmla="*/ 131 w 131"/>
                <a:gd name="T55" fmla="*/ 145 h 229"/>
                <a:gd name="T56" fmla="*/ 118 w 131"/>
                <a:gd name="T57" fmla="*/ 180 h 229"/>
                <a:gd name="T58" fmla="*/ 79 w 131"/>
                <a:gd name="T59" fmla="*/ 196 h 229"/>
                <a:gd name="T60" fmla="*/ 79 w 131"/>
                <a:gd name="T61" fmla="*/ 229 h 229"/>
                <a:gd name="T62" fmla="*/ 53 w 131"/>
                <a:gd name="T63" fmla="*/ 229 h 229"/>
                <a:gd name="T64" fmla="*/ 53 w 131"/>
                <a:gd name="T65" fmla="*/ 1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229">
                  <a:moveTo>
                    <a:pt x="53" y="197"/>
                  </a:moveTo>
                  <a:cubicBezTo>
                    <a:pt x="35" y="196"/>
                    <a:pt x="17" y="192"/>
                    <a:pt x="0" y="18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" y="148"/>
                    <a:pt x="21" y="152"/>
                    <a:pt x="32" y="155"/>
                  </a:cubicBezTo>
                  <a:cubicBezTo>
                    <a:pt x="43" y="158"/>
                    <a:pt x="53" y="160"/>
                    <a:pt x="62" y="160"/>
                  </a:cubicBezTo>
                  <a:cubicBezTo>
                    <a:pt x="69" y="160"/>
                    <a:pt x="74" y="159"/>
                    <a:pt x="78" y="157"/>
                  </a:cubicBezTo>
                  <a:cubicBezTo>
                    <a:pt x="81" y="156"/>
                    <a:pt x="82" y="153"/>
                    <a:pt x="82" y="149"/>
                  </a:cubicBezTo>
                  <a:cubicBezTo>
                    <a:pt x="82" y="146"/>
                    <a:pt x="81" y="144"/>
                    <a:pt x="79" y="142"/>
                  </a:cubicBezTo>
                  <a:cubicBezTo>
                    <a:pt x="77" y="140"/>
                    <a:pt x="73" y="138"/>
                    <a:pt x="67" y="135"/>
                  </a:cubicBezTo>
                  <a:cubicBezTo>
                    <a:pt x="61" y="133"/>
                    <a:pt x="54" y="130"/>
                    <a:pt x="45" y="127"/>
                  </a:cubicBezTo>
                  <a:cubicBezTo>
                    <a:pt x="34" y="123"/>
                    <a:pt x="25" y="118"/>
                    <a:pt x="19" y="113"/>
                  </a:cubicBezTo>
                  <a:cubicBezTo>
                    <a:pt x="12" y="109"/>
                    <a:pt x="8" y="103"/>
                    <a:pt x="5" y="97"/>
                  </a:cubicBezTo>
                  <a:cubicBezTo>
                    <a:pt x="2" y="91"/>
                    <a:pt x="0" y="83"/>
                    <a:pt x="0" y="74"/>
                  </a:cubicBezTo>
                  <a:cubicBezTo>
                    <a:pt x="0" y="61"/>
                    <a:pt x="5" y="50"/>
                    <a:pt x="13" y="42"/>
                  </a:cubicBezTo>
                  <a:cubicBezTo>
                    <a:pt x="22" y="34"/>
                    <a:pt x="36" y="30"/>
                    <a:pt x="53" y="2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96" y="28"/>
                    <a:pt x="113" y="32"/>
                    <a:pt x="129" y="40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97" y="68"/>
                    <a:pt x="81" y="64"/>
                    <a:pt x="67" y="64"/>
                  </a:cubicBezTo>
                  <a:cubicBezTo>
                    <a:pt x="61" y="64"/>
                    <a:pt x="56" y="64"/>
                    <a:pt x="53" y="66"/>
                  </a:cubicBezTo>
                  <a:cubicBezTo>
                    <a:pt x="51" y="68"/>
                    <a:pt x="49" y="70"/>
                    <a:pt x="49" y="73"/>
                  </a:cubicBezTo>
                  <a:cubicBezTo>
                    <a:pt x="49" y="76"/>
                    <a:pt x="50" y="78"/>
                    <a:pt x="52" y="80"/>
                  </a:cubicBezTo>
                  <a:cubicBezTo>
                    <a:pt x="54" y="82"/>
                    <a:pt x="57" y="84"/>
                    <a:pt x="62" y="86"/>
                  </a:cubicBezTo>
                  <a:cubicBezTo>
                    <a:pt x="67" y="88"/>
                    <a:pt x="74" y="91"/>
                    <a:pt x="82" y="94"/>
                  </a:cubicBezTo>
                  <a:cubicBezTo>
                    <a:pt x="100" y="100"/>
                    <a:pt x="112" y="107"/>
                    <a:pt x="120" y="115"/>
                  </a:cubicBezTo>
                  <a:cubicBezTo>
                    <a:pt x="128" y="123"/>
                    <a:pt x="131" y="133"/>
                    <a:pt x="131" y="145"/>
                  </a:cubicBezTo>
                  <a:cubicBezTo>
                    <a:pt x="131" y="159"/>
                    <a:pt x="127" y="171"/>
                    <a:pt x="118" y="180"/>
                  </a:cubicBezTo>
                  <a:cubicBezTo>
                    <a:pt x="109" y="188"/>
                    <a:pt x="96" y="194"/>
                    <a:pt x="79" y="196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53" y="229"/>
                    <a:pt x="53" y="229"/>
                    <a:pt x="53" y="229"/>
                  </a:cubicBezTo>
                  <a:lnTo>
                    <a:pt x="53" y="197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7" name="Oval 14">
              <a:extLst>
                <a:ext uri="{FF2B5EF4-FFF2-40B4-BE49-F238E27FC236}">
                  <a16:creationId xmlns:a16="http://schemas.microsoft.com/office/drawing/2014/main" id="{22FC3908-4BA2-B2BF-41BE-692DD303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600" y="4192588"/>
              <a:ext cx="309563" cy="311150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7BF6F94B-4874-A13B-89A1-A8C01F27F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538" y="4200525"/>
              <a:ext cx="292100" cy="295275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8 h 437"/>
                <a:gd name="T4" fmla="*/ 218 w 436"/>
                <a:gd name="T5" fmla="*/ 437 h 437"/>
                <a:gd name="T6" fmla="*/ 436 w 436"/>
                <a:gd name="T7" fmla="*/ 218 h 437"/>
                <a:gd name="T8" fmla="*/ 218 w 436"/>
                <a:gd name="T9" fmla="*/ 0 h 437"/>
                <a:gd name="T10" fmla="*/ 218 w 436"/>
                <a:gd name="T11" fmla="*/ 429 h 437"/>
                <a:gd name="T12" fmla="*/ 8 w 436"/>
                <a:gd name="T13" fmla="*/ 218 h 437"/>
                <a:gd name="T14" fmla="*/ 218 w 436"/>
                <a:gd name="T15" fmla="*/ 8 h 437"/>
                <a:gd name="T16" fmla="*/ 428 w 436"/>
                <a:gd name="T17" fmla="*/ 218 h 437"/>
                <a:gd name="T18" fmla="*/ 218 w 436"/>
                <a:gd name="T19" fmla="*/ 42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8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9" y="437"/>
                    <a:pt x="436" y="339"/>
                    <a:pt x="436" y="218"/>
                  </a:cubicBezTo>
                  <a:cubicBezTo>
                    <a:pt x="436" y="98"/>
                    <a:pt x="339" y="0"/>
                    <a:pt x="218" y="0"/>
                  </a:cubicBezTo>
                  <a:moveTo>
                    <a:pt x="218" y="429"/>
                  </a:moveTo>
                  <a:cubicBezTo>
                    <a:pt x="102" y="429"/>
                    <a:pt x="8" y="335"/>
                    <a:pt x="8" y="218"/>
                  </a:cubicBezTo>
                  <a:cubicBezTo>
                    <a:pt x="8" y="102"/>
                    <a:pt x="102" y="8"/>
                    <a:pt x="218" y="8"/>
                  </a:cubicBezTo>
                  <a:cubicBezTo>
                    <a:pt x="334" y="8"/>
                    <a:pt x="428" y="102"/>
                    <a:pt x="428" y="218"/>
                  </a:cubicBezTo>
                  <a:cubicBezTo>
                    <a:pt x="428" y="335"/>
                    <a:pt x="334" y="429"/>
                    <a:pt x="218" y="429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C9F45F20-4104-2535-1EBE-889DF6B85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4343400"/>
              <a:ext cx="180975" cy="160338"/>
            </a:xfrm>
            <a:custGeom>
              <a:avLst/>
              <a:gdLst>
                <a:gd name="T0" fmla="*/ 231 w 270"/>
                <a:gd name="T1" fmla="*/ 237 h 237"/>
                <a:gd name="T2" fmla="*/ 231 w 270"/>
                <a:gd name="T3" fmla="*/ 237 h 237"/>
                <a:gd name="T4" fmla="*/ 232 w 270"/>
                <a:gd name="T5" fmla="*/ 237 h 237"/>
                <a:gd name="T6" fmla="*/ 233 w 270"/>
                <a:gd name="T7" fmla="*/ 237 h 237"/>
                <a:gd name="T8" fmla="*/ 234 w 270"/>
                <a:gd name="T9" fmla="*/ 237 h 237"/>
                <a:gd name="T10" fmla="*/ 234 w 270"/>
                <a:gd name="T11" fmla="*/ 237 h 237"/>
                <a:gd name="T12" fmla="*/ 235 w 270"/>
                <a:gd name="T13" fmla="*/ 237 h 237"/>
                <a:gd name="T14" fmla="*/ 236 w 270"/>
                <a:gd name="T15" fmla="*/ 237 h 237"/>
                <a:gd name="T16" fmla="*/ 237 w 270"/>
                <a:gd name="T17" fmla="*/ 237 h 237"/>
                <a:gd name="T18" fmla="*/ 238 w 270"/>
                <a:gd name="T19" fmla="*/ 237 h 237"/>
                <a:gd name="T20" fmla="*/ 238 w 270"/>
                <a:gd name="T21" fmla="*/ 237 h 237"/>
                <a:gd name="T22" fmla="*/ 239 w 270"/>
                <a:gd name="T23" fmla="*/ 237 h 237"/>
                <a:gd name="T24" fmla="*/ 240 w 270"/>
                <a:gd name="T25" fmla="*/ 237 h 237"/>
                <a:gd name="T26" fmla="*/ 241 w 270"/>
                <a:gd name="T27" fmla="*/ 237 h 237"/>
                <a:gd name="T28" fmla="*/ 242 w 270"/>
                <a:gd name="T29" fmla="*/ 236 h 237"/>
                <a:gd name="T30" fmla="*/ 243 w 270"/>
                <a:gd name="T31" fmla="*/ 236 h 237"/>
                <a:gd name="T32" fmla="*/ 243 w 270"/>
                <a:gd name="T33" fmla="*/ 236 h 237"/>
                <a:gd name="T34" fmla="*/ 244 w 270"/>
                <a:gd name="T35" fmla="*/ 236 h 237"/>
                <a:gd name="T36" fmla="*/ 245 w 270"/>
                <a:gd name="T37" fmla="*/ 236 h 237"/>
                <a:gd name="T38" fmla="*/ 245 w 270"/>
                <a:gd name="T39" fmla="*/ 236 h 237"/>
                <a:gd name="T40" fmla="*/ 246 w 270"/>
                <a:gd name="T41" fmla="*/ 236 h 237"/>
                <a:gd name="T42" fmla="*/ 247 w 270"/>
                <a:gd name="T43" fmla="*/ 236 h 237"/>
                <a:gd name="T44" fmla="*/ 248 w 270"/>
                <a:gd name="T45" fmla="*/ 236 h 237"/>
                <a:gd name="T46" fmla="*/ 249 w 270"/>
                <a:gd name="T47" fmla="*/ 236 h 237"/>
                <a:gd name="T48" fmla="*/ 249 w 270"/>
                <a:gd name="T49" fmla="*/ 236 h 237"/>
                <a:gd name="T50" fmla="*/ 250 w 270"/>
                <a:gd name="T51" fmla="*/ 236 h 237"/>
                <a:gd name="T52" fmla="*/ 251 w 270"/>
                <a:gd name="T53" fmla="*/ 236 h 237"/>
                <a:gd name="T54" fmla="*/ 252 w 270"/>
                <a:gd name="T55" fmla="*/ 236 h 237"/>
                <a:gd name="T56" fmla="*/ 253 w 270"/>
                <a:gd name="T57" fmla="*/ 236 h 237"/>
                <a:gd name="T58" fmla="*/ 253 w 270"/>
                <a:gd name="T59" fmla="*/ 236 h 237"/>
                <a:gd name="T60" fmla="*/ 254 w 270"/>
                <a:gd name="T61" fmla="*/ 236 h 237"/>
                <a:gd name="T62" fmla="*/ 255 w 270"/>
                <a:gd name="T63" fmla="*/ 235 h 237"/>
                <a:gd name="T64" fmla="*/ 256 w 270"/>
                <a:gd name="T65" fmla="*/ 235 h 237"/>
                <a:gd name="T66" fmla="*/ 256 w 270"/>
                <a:gd name="T67" fmla="*/ 235 h 237"/>
                <a:gd name="T68" fmla="*/ 257 w 270"/>
                <a:gd name="T69" fmla="*/ 235 h 237"/>
                <a:gd name="T70" fmla="*/ 258 w 270"/>
                <a:gd name="T71" fmla="*/ 235 h 237"/>
                <a:gd name="T72" fmla="*/ 259 w 270"/>
                <a:gd name="T73" fmla="*/ 235 h 237"/>
                <a:gd name="T74" fmla="*/ 259 w 270"/>
                <a:gd name="T75" fmla="*/ 235 h 237"/>
                <a:gd name="T76" fmla="*/ 260 w 270"/>
                <a:gd name="T77" fmla="*/ 235 h 237"/>
                <a:gd name="T78" fmla="*/ 261 w 270"/>
                <a:gd name="T79" fmla="*/ 235 h 237"/>
                <a:gd name="T80" fmla="*/ 261 w 270"/>
                <a:gd name="T81" fmla="*/ 235 h 237"/>
                <a:gd name="T82" fmla="*/ 262 w 270"/>
                <a:gd name="T83" fmla="*/ 235 h 237"/>
                <a:gd name="T84" fmla="*/ 263 w 270"/>
                <a:gd name="T85" fmla="*/ 234 h 237"/>
                <a:gd name="T86" fmla="*/ 264 w 270"/>
                <a:gd name="T87" fmla="*/ 234 h 237"/>
                <a:gd name="T88" fmla="*/ 265 w 270"/>
                <a:gd name="T89" fmla="*/ 234 h 237"/>
                <a:gd name="T90" fmla="*/ 265 w 270"/>
                <a:gd name="T91" fmla="*/ 234 h 237"/>
                <a:gd name="T92" fmla="*/ 266 w 270"/>
                <a:gd name="T93" fmla="*/ 234 h 237"/>
                <a:gd name="T94" fmla="*/ 270 w 270"/>
                <a:gd name="T95" fmla="*/ 233 h 237"/>
                <a:gd name="T96" fmla="*/ 0 w 270"/>
                <a:gd name="T97" fmla="*/ 5 h 237"/>
                <a:gd name="T98" fmla="*/ 0 w 270"/>
                <a:gd name="T99" fmla="*/ 4 h 237"/>
                <a:gd name="T100" fmla="*/ 0 w 270"/>
                <a:gd name="T101" fmla="*/ 4 h 237"/>
                <a:gd name="T102" fmla="*/ 0 w 270"/>
                <a:gd name="T103" fmla="*/ 3 h 237"/>
                <a:gd name="T104" fmla="*/ 0 w 270"/>
                <a:gd name="T105" fmla="*/ 2 h 237"/>
                <a:gd name="T106" fmla="*/ 0 w 270"/>
                <a:gd name="T10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0" h="237">
                  <a:moveTo>
                    <a:pt x="230" y="237"/>
                  </a:moveTo>
                  <a:cubicBezTo>
                    <a:pt x="230" y="237"/>
                    <a:pt x="230" y="237"/>
                    <a:pt x="230" y="237"/>
                  </a:cubicBezTo>
                  <a:cubicBezTo>
                    <a:pt x="230" y="237"/>
                    <a:pt x="230" y="237"/>
                    <a:pt x="230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0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1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1" y="237"/>
                  </a:moveTo>
                  <a:cubicBezTo>
                    <a:pt x="231" y="237"/>
                    <a:pt x="231" y="237"/>
                    <a:pt x="231" y="237"/>
                  </a:cubicBezTo>
                  <a:cubicBezTo>
                    <a:pt x="231" y="237"/>
                    <a:pt x="231" y="237"/>
                    <a:pt x="231" y="237"/>
                  </a:cubicBezTo>
                  <a:moveTo>
                    <a:pt x="232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2" y="237"/>
                  </a:cubicBezTo>
                  <a:moveTo>
                    <a:pt x="232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2" y="237"/>
                  </a:cubicBezTo>
                  <a:moveTo>
                    <a:pt x="233" y="237"/>
                  </a:moveTo>
                  <a:cubicBezTo>
                    <a:pt x="232" y="237"/>
                    <a:pt x="232" y="237"/>
                    <a:pt x="232" y="237"/>
                  </a:cubicBezTo>
                  <a:cubicBezTo>
                    <a:pt x="232" y="237"/>
                    <a:pt x="232" y="237"/>
                    <a:pt x="233" y="237"/>
                  </a:cubicBezTo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3" y="237"/>
                    <a:pt x="233" y="237"/>
                    <a:pt x="233" y="237"/>
                  </a:cubicBezTo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3" y="237"/>
                    <a:pt x="233" y="237"/>
                    <a:pt x="233" y="237"/>
                  </a:cubicBezTo>
                  <a:moveTo>
                    <a:pt x="234" y="237"/>
                  </a:moveTo>
                  <a:cubicBezTo>
                    <a:pt x="234" y="237"/>
                    <a:pt x="233" y="237"/>
                    <a:pt x="233" y="237"/>
                  </a:cubicBezTo>
                  <a:cubicBezTo>
                    <a:pt x="233" y="237"/>
                    <a:pt x="234" y="237"/>
                    <a:pt x="234" y="237"/>
                  </a:cubicBezTo>
                  <a:moveTo>
                    <a:pt x="234" y="237"/>
                  </a:moveTo>
                  <a:cubicBezTo>
                    <a:pt x="234" y="237"/>
                    <a:pt x="234" y="237"/>
                    <a:pt x="234" y="237"/>
                  </a:cubicBezTo>
                  <a:cubicBezTo>
                    <a:pt x="234" y="237"/>
                    <a:pt x="234" y="237"/>
                    <a:pt x="234" y="237"/>
                  </a:cubicBezTo>
                  <a:moveTo>
                    <a:pt x="234" y="237"/>
                  </a:moveTo>
                  <a:cubicBezTo>
                    <a:pt x="234" y="237"/>
                    <a:pt x="234" y="237"/>
                    <a:pt x="234" y="237"/>
                  </a:cubicBezTo>
                  <a:cubicBezTo>
                    <a:pt x="234" y="237"/>
                    <a:pt x="234" y="237"/>
                    <a:pt x="234" y="237"/>
                  </a:cubicBezTo>
                  <a:moveTo>
                    <a:pt x="235" y="237"/>
                  </a:moveTo>
                  <a:cubicBezTo>
                    <a:pt x="235" y="237"/>
                    <a:pt x="235" y="237"/>
                    <a:pt x="234" y="237"/>
                  </a:cubicBezTo>
                  <a:cubicBezTo>
                    <a:pt x="235" y="237"/>
                    <a:pt x="235" y="237"/>
                    <a:pt x="235" y="237"/>
                  </a:cubicBezTo>
                  <a:moveTo>
                    <a:pt x="235" y="237"/>
                  </a:moveTo>
                  <a:cubicBezTo>
                    <a:pt x="235" y="237"/>
                    <a:pt x="235" y="237"/>
                    <a:pt x="235" y="237"/>
                  </a:cubicBezTo>
                  <a:cubicBezTo>
                    <a:pt x="235" y="237"/>
                    <a:pt x="235" y="237"/>
                    <a:pt x="235" y="237"/>
                  </a:cubicBezTo>
                  <a:moveTo>
                    <a:pt x="236" y="237"/>
                  </a:moveTo>
                  <a:cubicBezTo>
                    <a:pt x="236" y="237"/>
                    <a:pt x="235" y="237"/>
                    <a:pt x="235" y="237"/>
                  </a:cubicBezTo>
                  <a:cubicBezTo>
                    <a:pt x="235" y="237"/>
                    <a:pt x="236" y="237"/>
                    <a:pt x="236" y="237"/>
                  </a:cubicBezTo>
                  <a:moveTo>
                    <a:pt x="236" y="237"/>
                  </a:moveTo>
                  <a:cubicBezTo>
                    <a:pt x="236" y="237"/>
                    <a:pt x="236" y="237"/>
                    <a:pt x="236" y="237"/>
                  </a:cubicBezTo>
                  <a:cubicBezTo>
                    <a:pt x="236" y="237"/>
                    <a:pt x="236" y="237"/>
                    <a:pt x="236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6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7" y="237"/>
                  </a:move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8" y="237"/>
                  </a:moveTo>
                  <a:cubicBezTo>
                    <a:pt x="238" y="237"/>
                    <a:pt x="238" y="237"/>
                    <a:pt x="238" y="237"/>
                  </a:cubicBezTo>
                  <a:cubicBezTo>
                    <a:pt x="238" y="237"/>
                    <a:pt x="238" y="237"/>
                    <a:pt x="238" y="237"/>
                  </a:cubicBezTo>
                  <a:moveTo>
                    <a:pt x="239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39" y="237"/>
                  </a:cubicBezTo>
                  <a:moveTo>
                    <a:pt x="239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39" y="237"/>
                  </a:cubicBezTo>
                  <a:moveTo>
                    <a:pt x="240" y="237"/>
                  </a:moveTo>
                  <a:cubicBezTo>
                    <a:pt x="239" y="237"/>
                    <a:pt x="239" y="237"/>
                    <a:pt x="239" y="237"/>
                  </a:cubicBezTo>
                  <a:cubicBezTo>
                    <a:pt x="239" y="237"/>
                    <a:pt x="239" y="237"/>
                    <a:pt x="240" y="237"/>
                  </a:cubicBezTo>
                  <a:moveTo>
                    <a:pt x="240" y="237"/>
                  </a:move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40" y="237"/>
                    <a:pt x="240" y="237"/>
                  </a:cubicBezTo>
                  <a:moveTo>
                    <a:pt x="240" y="237"/>
                  </a:moveTo>
                  <a:cubicBezTo>
                    <a:pt x="240" y="237"/>
                    <a:pt x="240" y="237"/>
                    <a:pt x="240" y="237"/>
                  </a:cubicBezTo>
                  <a:cubicBezTo>
                    <a:pt x="240" y="237"/>
                    <a:pt x="240" y="237"/>
                    <a:pt x="240" y="237"/>
                  </a:cubicBezTo>
                  <a:moveTo>
                    <a:pt x="241" y="237"/>
                  </a:moveTo>
                  <a:cubicBezTo>
                    <a:pt x="241" y="237"/>
                    <a:pt x="240" y="237"/>
                    <a:pt x="240" y="237"/>
                  </a:cubicBezTo>
                  <a:cubicBezTo>
                    <a:pt x="240" y="237"/>
                    <a:pt x="241" y="237"/>
                    <a:pt x="241" y="237"/>
                  </a:cubicBezTo>
                  <a:moveTo>
                    <a:pt x="241" y="236"/>
                  </a:moveTo>
                  <a:cubicBezTo>
                    <a:pt x="241" y="237"/>
                    <a:pt x="241" y="237"/>
                    <a:pt x="241" y="237"/>
                  </a:cubicBezTo>
                  <a:cubicBezTo>
                    <a:pt x="241" y="237"/>
                    <a:pt x="241" y="237"/>
                    <a:pt x="241" y="236"/>
                  </a:cubicBezTo>
                  <a:moveTo>
                    <a:pt x="242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2" y="236"/>
                  </a:cubicBezTo>
                  <a:moveTo>
                    <a:pt x="242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2" y="236"/>
                  </a:cubicBezTo>
                  <a:moveTo>
                    <a:pt x="243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236"/>
                    <a:pt x="242" y="236"/>
                    <a:pt x="243" y="236"/>
                  </a:cubicBezTo>
                  <a:moveTo>
                    <a:pt x="243" y="236"/>
                  </a:move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moveTo>
                    <a:pt x="243" y="236"/>
                  </a:move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moveTo>
                    <a:pt x="244" y="236"/>
                  </a:moveTo>
                  <a:cubicBezTo>
                    <a:pt x="244" y="236"/>
                    <a:pt x="243" y="236"/>
                    <a:pt x="243" y="236"/>
                  </a:cubicBezTo>
                  <a:cubicBezTo>
                    <a:pt x="243" y="236"/>
                    <a:pt x="244" y="236"/>
                    <a:pt x="244" y="236"/>
                  </a:cubicBezTo>
                  <a:moveTo>
                    <a:pt x="244" y="236"/>
                  </a:moveTo>
                  <a:cubicBezTo>
                    <a:pt x="244" y="236"/>
                    <a:pt x="244" y="236"/>
                    <a:pt x="244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44" y="236"/>
                  </a:moveTo>
                  <a:cubicBezTo>
                    <a:pt x="244" y="236"/>
                    <a:pt x="244" y="236"/>
                    <a:pt x="244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4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5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5" y="236"/>
                  </a:moveTo>
                  <a:cubicBezTo>
                    <a:pt x="245" y="236"/>
                    <a:pt x="245" y="236"/>
                    <a:pt x="245" y="236"/>
                  </a:cubicBezTo>
                  <a:cubicBezTo>
                    <a:pt x="245" y="236"/>
                    <a:pt x="245" y="236"/>
                    <a:pt x="245" y="236"/>
                  </a:cubicBezTo>
                  <a:moveTo>
                    <a:pt x="246" y="236"/>
                  </a:moveTo>
                  <a:cubicBezTo>
                    <a:pt x="246" y="236"/>
                    <a:pt x="246" y="236"/>
                    <a:pt x="246" y="236"/>
                  </a:cubicBezTo>
                  <a:cubicBezTo>
                    <a:pt x="246" y="236"/>
                    <a:pt x="246" y="236"/>
                    <a:pt x="246" y="236"/>
                  </a:cubicBezTo>
                  <a:moveTo>
                    <a:pt x="246" y="236"/>
                  </a:moveTo>
                  <a:cubicBezTo>
                    <a:pt x="246" y="236"/>
                    <a:pt x="246" y="236"/>
                    <a:pt x="246" y="236"/>
                  </a:cubicBezTo>
                  <a:cubicBezTo>
                    <a:pt x="246" y="236"/>
                    <a:pt x="246" y="236"/>
                    <a:pt x="246" y="236"/>
                  </a:cubicBezTo>
                  <a:moveTo>
                    <a:pt x="247" y="236"/>
                  </a:moveTo>
                  <a:cubicBezTo>
                    <a:pt x="247" y="236"/>
                    <a:pt x="246" y="236"/>
                    <a:pt x="246" y="236"/>
                  </a:cubicBezTo>
                  <a:cubicBezTo>
                    <a:pt x="247" y="236"/>
                    <a:pt x="247" y="236"/>
                    <a:pt x="247" y="236"/>
                  </a:cubicBezTo>
                  <a:moveTo>
                    <a:pt x="247" y="236"/>
                  </a:moveTo>
                  <a:cubicBezTo>
                    <a:pt x="247" y="236"/>
                    <a:pt x="247" y="236"/>
                    <a:pt x="247" y="236"/>
                  </a:cubicBezTo>
                  <a:cubicBezTo>
                    <a:pt x="247" y="236"/>
                    <a:pt x="247" y="236"/>
                    <a:pt x="247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7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8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8" y="236"/>
                  </a:moveTo>
                  <a:cubicBezTo>
                    <a:pt x="248" y="236"/>
                    <a:pt x="248" y="236"/>
                    <a:pt x="248" y="236"/>
                  </a:cubicBezTo>
                  <a:cubicBezTo>
                    <a:pt x="248" y="236"/>
                    <a:pt x="248" y="236"/>
                    <a:pt x="248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49" y="236"/>
                  </a:moveTo>
                  <a:cubicBezTo>
                    <a:pt x="249" y="236"/>
                    <a:pt x="249" y="236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moveTo>
                    <a:pt x="250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0" y="236"/>
                  </a:cubicBezTo>
                  <a:moveTo>
                    <a:pt x="250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0" y="236"/>
                  </a:cubicBezTo>
                  <a:moveTo>
                    <a:pt x="251" y="236"/>
                  </a:move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0" y="236"/>
                    <a:pt x="251" y="236"/>
                  </a:cubicBezTo>
                  <a:moveTo>
                    <a:pt x="251" y="236"/>
                  </a:moveTo>
                  <a:cubicBezTo>
                    <a:pt x="251" y="236"/>
                    <a:pt x="251" y="236"/>
                    <a:pt x="251" y="236"/>
                  </a:cubicBezTo>
                  <a:cubicBezTo>
                    <a:pt x="251" y="236"/>
                    <a:pt x="251" y="236"/>
                    <a:pt x="251" y="236"/>
                  </a:cubicBezTo>
                  <a:moveTo>
                    <a:pt x="251" y="236"/>
                  </a:moveTo>
                  <a:cubicBezTo>
                    <a:pt x="251" y="236"/>
                    <a:pt x="251" y="236"/>
                    <a:pt x="251" y="236"/>
                  </a:cubicBezTo>
                  <a:cubicBezTo>
                    <a:pt x="251" y="236"/>
                    <a:pt x="251" y="236"/>
                    <a:pt x="251" y="236"/>
                  </a:cubicBezTo>
                  <a:moveTo>
                    <a:pt x="252" y="236"/>
                  </a:moveTo>
                  <a:cubicBezTo>
                    <a:pt x="252" y="236"/>
                    <a:pt x="252" y="236"/>
                    <a:pt x="251" y="236"/>
                  </a:cubicBezTo>
                  <a:cubicBezTo>
                    <a:pt x="252" y="236"/>
                    <a:pt x="252" y="236"/>
                    <a:pt x="252" y="236"/>
                  </a:cubicBezTo>
                  <a:moveTo>
                    <a:pt x="252" y="236"/>
                  </a:moveTo>
                  <a:cubicBezTo>
                    <a:pt x="252" y="236"/>
                    <a:pt x="252" y="236"/>
                    <a:pt x="252" y="236"/>
                  </a:cubicBezTo>
                  <a:cubicBezTo>
                    <a:pt x="252" y="236"/>
                    <a:pt x="252" y="236"/>
                    <a:pt x="252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3" y="236"/>
                  </a:moveTo>
                  <a:cubicBezTo>
                    <a:pt x="253" y="236"/>
                    <a:pt x="253" y="236"/>
                    <a:pt x="253" y="236"/>
                  </a:cubicBezTo>
                  <a:cubicBezTo>
                    <a:pt x="253" y="236"/>
                    <a:pt x="253" y="236"/>
                    <a:pt x="253" y="236"/>
                  </a:cubicBezTo>
                  <a:moveTo>
                    <a:pt x="254" y="236"/>
                  </a:moveTo>
                  <a:cubicBezTo>
                    <a:pt x="254" y="236"/>
                    <a:pt x="254" y="236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moveTo>
                    <a:pt x="254" y="236"/>
                  </a:moveTo>
                  <a:cubicBezTo>
                    <a:pt x="254" y="236"/>
                    <a:pt x="254" y="236"/>
                    <a:pt x="254" y="236"/>
                  </a:cubicBezTo>
                  <a:cubicBezTo>
                    <a:pt x="254" y="236"/>
                    <a:pt x="254" y="236"/>
                    <a:pt x="254" y="236"/>
                  </a:cubicBezTo>
                  <a:moveTo>
                    <a:pt x="255" y="235"/>
                  </a:moveTo>
                  <a:cubicBezTo>
                    <a:pt x="254" y="235"/>
                    <a:pt x="254" y="235"/>
                    <a:pt x="254" y="235"/>
                  </a:cubicBezTo>
                  <a:cubicBezTo>
                    <a:pt x="254" y="235"/>
                    <a:pt x="254" y="235"/>
                    <a:pt x="255" y="235"/>
                  </a:cubicBezTo>
                  <a:moveTo>
                    <a:pt x="255" y="235"/>
                  </a:moveTo>
                  <a:cubicBezTo>
                    <a:pt x="255" y="235"/>
                    <a:pt x="255" y="235"/>
                    <a:pt x="255" y="235"/>
                  </a:cubicBezTo>
                  <a:cubicBezTo>
                    <a:pt x="255" y="235"/>
                    <a:pt x="255" y="235"/>
                    <a:pt x="255" y="235"/>
                  </a:cubicBezTo>
                  <a:moveTo>
                    <a:pt x="255" y="235"/>
                  </a:moveTo>
                  <a:cubicBezTo>
                    <a:pt x="255" y="235"/>
                    <a:pt x="255" y="235"/>
                    <a:pt x="255" y="235"/>
                  </a:cubicBezTo>
                  <a:cubicBezTo>
                    <a:pt x="255" y="235"/>
                    <a:pt x="255" y="235"/>
                    <a:pt x="255" y="235"/>
                  </a:cubicBezTo>
                  <a:moveTo>
                    <a:pt x="256" y="235"/>
                  </a:moveTo>
                  <a:cubicBezTo>
                    <a:pt x="256" y="235"/>
                    <a:pt x="255" y="235"/>
                    <a:pt x="255" y="235"/>
                  </a:cubicBezTo>
                  <a:cubicBezTo>
                    <a:pt x="255" y="235"/>
                    <a:pt x="256" y="235"/>
                    <a:pt x="256" y="235"/>
                  </a:cubicBezTo>
                  <a:moveTo>
                    <a:pt x="256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35"/>
                    <a:pt x="256" y="235"/>
                    <a:pt x="256" y="235"/>
                  </a:cubicBezTo>
                  <a:moveTo>
                    <a:pt x="256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35"/>
                    <a:pt x="256" y="235"/>
                    <a:pt x="256" y="235"/>
                  </a:cubicBezTo>
                  <a:moveTo>
                    <a:pt x="257" y="235"/>
                  </a:moveTo>
                  <a:cubicBezTo>
                    <a:pt x="257" y="235"/>
                    <a:pt x="257" y="235"/>
                    <a:pt x="256" y="235"/>
                  </a:cubicBezTo>
                  <a:cubicBezTo>
                    <a:pt x="257" y="235"/>
                    <a:pt x="257" y="235"/>
                    <a:pt x="257" y="235"/>
                  </a:cubicBezTo>
                  <a:moveTo>
                    <a:pt x="257" y="235"/>
                  </a:moveTo>
                  <a:cubicBezTo>
                    <a:pt x="257" y="235"/>
                    <a:pt x="257" y="235"/>
                    <a:pt x="257" y="235"/>
                  </a:cubicBezTo>
                  <a:cubicBezTo>
                    <a:pt x="257" y="235"/>
                    <a:pt x="257" y="235"/>
                    <a:pt x="257" y="235"/>
                  </a:cubicBezTo>
                  <a:moveTo>
                    <a:pt x="258" y="235"/>
                  </a:moveTo>
                  <a:cubicBezTo>
                    <a:pt x="257" y="235"/>
                    <a:pt x="257" y="235"/>
                    <a:pt x="257" y="235"/>
                  </a:cubicBezTo>
                  <a:cubicBezTo>
                    <a:pt x="257" y="235"/>
                    <a:pt x="257" y="235"/>
                    <a:pt x="258" y="235"/>
                  </a:cubicBezTo>
                  <a:moveTo>
                    <a:pt x="258" y="235"/>
                  </a:moveTo>
                  <a:cubicBezTo>
                    <a:pt x="258" y="235"/>
                    <a:pt x="258" y="235"/>
                    <a:pt x="258" y="235"/>
                  </a:cubicBezTo>
                  <a:cubicBezTo>
                    <a:pt x="258" y="235"/>
                    <a:pt x="258" y="235"/>
                    <a:pt x="258" y="235"/>
                  </a:cubicBezTo>
                  <a:moveTo>
                    <a:pt x="258" y="235"/>
                  </a:moveTo>
                  <a:cubicBezTo>
                    <a:pt x="258" y="235"/>
                    <a:pt x="258" y="235"/>
                    <a:pt x="258" y="235"/>
                  </a:cubicBezTo>
                  <a:cubicBezTo>
                    <a:pt x="258" y="235"/>
                    <a:pt x="258" y="235"/>
                    <a:pt x="258" y="235"/>
                  </a:cubicBezTo>
                  <a:moveTo>
                    <a:pt x="259" y="235"/>
                  </a:moveTo>
                  <a:cubicBezTo>
                    <a:pt x="259" y="235"/>
                    <a:pt x="258" y="235"/>
                    <a:pt x="258" y="235"/>
                  </a:cubicBezTo>
                  <a:cubicBezTo>
                    <a:pt x="258" y="235"/>
                    <a:pt x="259" y="235"/>
                    <a:pt x="259" y="235"/>
                  </a:cubicBezTo>
                  <a:moveTo>
                    <a:pt x="259" y="235"/>
                  </a:moveTo>
                  <a:cubicBezTo>
                    <a:pt x="259" y="235"/>
                    <a:pt x="259" y="235"/>
                    <a:pt x="259" y="235"/>
                  </a:cubicBezTo>
                  <a:cubicBezTo>
                    <a:pt x="259" y="235"/>
                    <a:pt x="259" y="235"/>
                    <a:pt x="259" y="235"/>
                  </a:cubicBezTo>
                  <a:moveTo>
                    <a:pt x="259" y="235"/>
                  </a:moveTo>
                  <a:cubicBezTo>
                    <a:pt x="259" y="235"/>
                    <a:pt x="259" y="235"/>
                    <a:pt x="259" y="235"/>
                  </a:cubicBezTo>
                  <a:cubicBezTo>
                    <a:pt x="259" y="235"/>
                    <a:pt x="259" y="235"/>
                    <a:pt x="259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59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60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0" y="235"/>
                  </a:moveTo>
                  <a:cubicBezTo>
                    <a:pt x="260" y="235"/>
                    <a:pt x="260" y="235"/>
                    <a:pt x="260" y="235"/>
                  </a:cubicBezTo>
                  <a:cubicBezTo>
                    <a:pt x="260" y="235"/>
                    <a:pt x="260" y="235"/>
                    <a:pt x="260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0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1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1" y="235"/>
                  </a:moveTo>
                  <a:cubicBezTo>
                    <a:pt x="261" y="235"/>
                    <a:pt x="261" y="235"/>
                    <a:pt x="261" y="235"/>
                  </a:cubicBezTo>
                  <a:cubicBezTo>
                    <a:pt x="261" y="235"/>
                    <a:pt x="261" y="235"/>
                    <a:pt x="261" y="235"/>
                  </a:cubicBezTo>
                  <a:moveTo>
                    <a:pt x="262" y="235"/>
                  </a:moveTo>
                  <a:cubicBezTo>
                    <a:pt x="262" y="235"/>
                    <a:pt x="262" y="235"/>
                    <a:pt x="262" y="235"/>
                  </a:cubicBezTo>
                  <a:cubicBezTo>
                    <a:pt x="262" y="235"/>
                    <a:pt x="262" y="235"/>
                    <a:pt x="262" y="235"/>
                  </a:cubicBezTo>
                  <a:moveTo>
                    <a:pt x="262" y="235"/>
                  </a:moveTo>
                  <a:cubicBezTo>
                    <a:pt x="262" y="235"/>
                    <a:pt x="262" y="235"/>
                    <a:pt x="262" y="235"/>
                  </a:cubicBezTo>
                  <a:cubicBezTo>
                    <a:pt x="262" y="235"/>
                    <a:pt x="262" y="235"/>
                    <a:pt x="262" y="235"/>
                  </a:cubicBezTo>
                  <a:moveTo>
                    <a:pt x="263" y="234"/>
                  </a:moveTo>
                  <a:cubicBezTo>
                    <a:pt x="263" y="234"/>
                    <a:pt x="263" y="234"/>
                    <a:pt x="263" y="234"/>
                  </a:cubicBezTo>
                  <a:cubicBezTo>
                    <a:pt x="263" y="234"/>
                    <a:pt x="263" y="234"/>
                    <a:pt x="263" y="234"/>
                  </a:cubicBezTo>
                  <a:moveTo>
                    <a:pt x="263" y="234"/>
                  </a:moveTo>
                  <a:cubicBezTo>
                    <a:pt x="263" y="234"/>
                    <a:pt x="263" y="234"/>
                    <a:pt x="263" y="234"/>
                  </a:cubicBezTo>
                  <a:cubicBezTo>
                    <a:pt x="263" y="234"/>
                    <a:pt x="263" y="234"/>
                    <a:pt x="263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4" y="234"/>
                  </a:move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5" y="234"/>
                  </a:move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66" y="234"/>
                  </a:moveTo>
                  <a:cubicBezTo>
                    <a:pt x="266" y="234"/>
                    <a:pt x="266" y="234"/>
                    <a:pt x="266" y="234"/>
                  </a:cubicBezTo>
                  <a:cubicBezTo>
                    <a:pt x="266" y="234"/>
                    <a:pt x="266" y="234"/>
                    <a:pt x="266" y="234"/>
                  </a:cubicBezTo>
                  <a:moveTo>
                    <a:pt x="270" y="233"/>
                  </a:moveTo>
                  <a:cubicBezTo>
                    <a:pt x="270" y="233"/>
                    <a:pt x="270" y="233"/>
                    <a:pt x="270" y="233"/>
                  </a:cubicBezTo>
                  <a:cubicBezTo>
                    <a:pt x="270" y="233"/>
                    <a:pt x="270" y="233"/>
                    <a:pt x="270" y="233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A115C178-DD29-03F9-5214-084CAA7F1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4273550"/>
              <a:ext cx="258763" cy="230188"/>
            </a:xfrm>
            <a:custGeom>
              <a:avLst/>
              <a:gdLst>
                <a:gd name="T0" fmla="*/ 369 w 385"/>
                <a:gd name="T1" fmla="*/ 270 h 342"/>
                <a:gd name="T2" fmla="*/ 87 w 385"/>
                <a:gd name="T3" fmla="*/ 47 h 342"/>
                <a:gd name="T4" fmla="*/ 0 w 385"/>
                <a:gd name="T5" fmla="*/ 105 h 342"/>
                <a:gd name="T6" fmla="*/ 0 w 385"/>
                <a:gd name="T7" fmla="*/ 107 h 342"/>
                <a:gd name="T8" fmla="*/ 0 w 385"/>
                <a:gd name="T9" fmla="*/ 108 h 342"/>
                <a:gd name="T10" fmla="*/ 0 w 385"/>
                <a:gd name="T11" fmla="*/ 109 h 342"/>
                <a:gd name="T12" fmla="*/ 0 w 385"/>
                <a:gd name="T13" fmla="*/ 110 h 342"/>
                <a:gd name="T14" fmla="*/ 0 w 385"/>
                <a:gd name="T15" fmla="*/ 111 h 342"/>
                <a:gd name="T16" fmla="*/ 0 w 385"/>
                <a:gd name="T17" fmla="*/ 111 h 342"/>
                <a:gd name="T18" fmla="*/ 230 w 385"/>
                <a:gd name="T19" fmla="*/ 342 h 342"/>
                <a:gd name="T20" fmla="*/ 231 w 385"/>
                <a:gd name="T21" fmla="*/ 342 h 342"/>
                <a:gd name="T22" fmla="*/ 232 w 385"/>
                <a:gd name="T23" fmla="*/ 342 h 342"/>
                <a:gd name="T24" fmla="*/ 233 w 385"/>
                <a:gd name="T25" fmla="*/ 342 h 342"/>
                <a:gd name="T26" fmla="*/ 233 w 385"/>
                <a:gd name="T27" fmla="*/ 342 h 342"/>
                <a:gd name="T28" fmla="*/ 234 w 385"/>
                <a:gd name="T29" fmla="*/ 342 h 342"/>
                <a:gd name="T30" fmla="*/ 235 w 385"/>
                <a:gd name="T31" fmla="*/ 342 h 342"/>
                <a:gd name="T32" fmla="*/ 236 w 385"/>
                <a:gd name="T33" fmla="*/ 342 h 342"/>
                <a:gd name="T34" fmla="*/ 237 w 385"/>
                <a:gd name="T35" fmla="*/ 342 h 342"/>
                <a:gd name="T36" fmla="*/ 238 w 385"/>
                <a:gd name="T37" fmla="*/ 342 h 342"/>
                <a:gd name="T38" fmla="*/ 238 w 385"/>
                <a:gd name="T39" fmla="*/ 342 h 342"/>
                <a:gd name="T40" fmla="*/ 239 w 385"/>
                <a:gd name="T41" fmla="*/ 342 h 342"/>
                <a:gd name="T42" fmla="*/ 240 w 385"/>
                <a:gd name="T43" fmla="*/ 342 h 342"/>
                <a:gd name="T44" fmla="*/ 240 w 385"/>
                <a:gd name="T45" fmla="*/ 342 h 342"/>
                <a:gd name="T46" fmla="*/ 242 w 385"/>
                <a:gd name="T47" fmla="*/ 341 h 342"/>
                <a:gd name="T48" fmla="*/ 242 w 385"/>
                <a:gd name="T49" fmla="*/ 341 h 342"/>
                <a:gd name="T50" fmla="*/ 243 w 385"/>
                <a:gd name="T51" fmla="*/ 341 h 342"/>
                <a:gd name="T52" fmla="*/ 244 w 385"/>
                <a:gd name="T53" fmla="*/ 341 h 342"/>
                <a:gd name="T54" fmla="*/ 244 w 385"/>
                <a:gd name="T55" fmla="*/ 341 h 342"/>
                <a:gd name="T56" fmla="*/ 245 w 385"/>
                <a:gd name="T57" fmla="*/ 341 h 342"/>
                <a:gd name="T58" fmla="*/ 246 w 385"/>
                <a:gd name="T59" fmla="*/ 341 h 342"/>
                <a:gd name="T60" fmla="*/ 247 w 385"/>
                <a:gd name="T61" fmla="*/ 341 h 342"/>
                <a:gd name="T62" fmla="*/ 248 w 385"/>
                <a:gd name="T63" fmla="*/ 341 h 342"/>
                <a:gd name="T64" fmla="*/ 249 w 385"/>
                <a:gd name="T65" fmla="*/ 341 h 342"/>
                <a:gd name="T66" fmla="*/ 249 w 385"/>
                <a:gd name="T67" fmla="*/ 341 h 342"/>
                <a:gd name="T68" fmla="*/ 250 w 385"/>
                <a:gd name="T69" fmla="*/ 341 h 342"/>
                <a:gd name="T70" fmla="*/ 251 w 385"/>
                <a:gd name="T71" fmla="*/ 341 h 342"/>
                <a:gd name="T72" fmla="*/ 251 w 385"/>
                <a:gd name="T73" fmla="*/ 341 h 342"/>
                <a:gd name="T74" fmla="*/ 253 w 385"/>
                <a:gd name="T75" fmla="*/ 341 h 342"/>
                <a:gd name="T76" fmla="*/ 253 w 385"/>
                <a:gd name="T77" fmla="*/ 341 h 342"/>
                <a:gd name="T78" fmla="*/ 254 w 385"/>
                <a:gd name="T79" fmla="*/ 341 h 342"/>
                <a:gd name="T80" fmla="*/ 255 w 385"/>
                <a:gd name="T81" fmla="*/ 340 h 342"/>
                <a:gd name="T82" fmla="*/ 255 w 385"/>
                <a:gd name="T83" fmla="*/ 340 h 342"/>
                <a:gd name="T84" fmla="*/ 256 w 385"/>
                <a:gd name="T85" fmla="*/ 340 h 342"/>
                <a:gd name="T86" fmla="*/ 257 w 385"/>
                <a:gd name="T87" fmla="*/ 340 h 342"/>
                <a:gd name="T88" fmla="*/ 258 w 385"/>
                <a:gd name="T89" fmla="*/ 340 h 342"/>
                <a:gd name="T90" fmla="*/ 258 w 385"/>
                <a:gd name="T91" fmla="*/ 340 h 342"/>
                <a:gd name="T92" fmla="*/ 259 w 385"/>
                <a:gd name="T93" fmla="*/ 340 h 342"/>
                <a:gd name="T94" fmla="*/ 260 w 385"/>
                <a:gd name="T95" fmla="*/ 340 h 342"/>
                <a:gd name="T96" fmla="*/ 260 w 385"/>
                <a:gd name="T97" fmla="*/ 340 h 342"/>
                <a:gd name="T98" fmla="*/ 261 w 385"/>
                <a:gd name="T99" fmla="*/ 340 h 342"/>
                <a:gd name="T100" fmla="*/ 262 w 385"/>
                <a:gd name="T101" fmla="*/ 340 h 342"/>
                <a:gd name="T102" fmla="*/ 263 w 385"/>
                <a:gd name="T103" fmla="*/ 339 h 342"/>
                <a:gd name="T104" fmla="*/ 264 w 385"/>
                <a:gd name="T105" fmla="*/ 339 h 342"/>
                <a:gd name="T106" fmla="*/ 265 w 385"/>
                <a:gd name="T107" fmla="*/ 339 h 342"/>
                <a:gd name="T108" fmla="*/ 265 w 385"/>
                <a:gd name="T109" fmla="*/ 339 h 342"/>
                <a:gd name="T110" fmla="*/ 266 w 385"/>
                <a:gd name="T111" fmla="*/ 339 h 342"/>
                <a:gd name="T112" fmla="*/ 270 w 385"/>
                <a:gd name="T113" fmla="*/ 338 h 342"/>
                <a:gd name="T114" fmla="*/ 230 w 385"/>
                <a:gd name="T115" fmla="*/ 3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5" h="342">
                  <a:moveTo>
                    <a:pt x="44" y="13"/>
                  </a:moveTo>
                  <a:cubicBezTo>
                    <a:pt x="28" y="42"/>
                    <a:pt x="20" y="76"/>
                    <a:pt x="20" y="111"/>
                  </a:cubicBezTo>
                  <a:cubicBezTo>
                    <a:pt x="20" y="228"/>
                    <a:pt x="114" y="322"/>
                    <a:pt x="230" y="322"/>
                  </a:cubicBezTo>
                  <a:cubicBezTo>
                    <a:pt x="283" y="322"/>
                    <a:pt x="332" y="302"/>
                    <a:pt x="369" y="270"/>
                  </a:cubicBezTo>
                  <a:cubicBezTo>
                    <a:pt x="326" y="236"/>
                    <a:pt x="326" y="236"/>
                    <a:pt x="326" y="236"/>
                  </a:cubicBezTo>
                  <a:cubicBezTo>
                    <a:pt x="300" y="256"/>
                    <a:pt x="266" y="269"/>
                    <a:pt x="230" y="269"/>
                  </a:cubicBezTo>
                  <a:cubicBezTo>
                    <a:pt x="143" y="269"/>
                    <a:pt x="73" y="198"/>
                    <a:pt x="73" y="111"/>
                  </a:cubicBezTo>
                  <a:cubicBezTo>
                    <a:pt x="73" y="88"/>
                    <a:pt x="78" y="66"/>
                    <a:pt x="87" y="47"/>
                  </a:cubicBezTo>
                  <a:cubicBezTo>
                    <a:pt x="44" y="13"/>
                    <a:pt x="44" y="13"/>
                    <a:pt x="44" y="13"/>
                  </a:cubicBezTo>
                  <a:moveTo>
                    <a:pt x="28" y="0"/>
                  </a:moveTo>
                  <a:cubicBezTo>
                    <a:pt x="11" y="32"/>
                    <a:pt x="1" y="67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39"/>
                    <a:pt x="103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1" y="342"/>
                    <a:pt x="231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3" y="342"/>
                    <a:pt x="233" y="342"/>
                  </a:cubicBezTo>
                  <a:cubicBezTo>
                    <a:pt x="233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6" y="342"/>
                    <a:pt x="236" y="342"/>
                    <a:pt x="236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ubicBezTo>
                    <a:pt x="237" y="342"/>
                    <a:pt x="237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39" y="342"/>
                    <a:pt x="239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42"/>
                    <a:pt x="241" y="342"/>
                    <a:pt x="241" y="342"/>
                  </a:cubicBezTo>
                  <a:cubicBezTo>
                    <a:pt x="241" y="342"/>
                    <a:pt x="241" y="342"/>
                    <a:pt x="241" y="342"/>
                  </a:cubicBezTo>
                  <a:cubicBezTo>
                    <a:pt x="241" y="342"/>
                    <a:pt x="241" y="342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6" y="341"/>
                    <a:pt x="246" y="341"/>
                  </a:cubicBezTo>
                  <a:cubicBezTo>
                    <a:pt x="246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8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49" y="341"/>
                    <a:pt x="249" y="341"/>
                    <a:pt x="249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0" y="341"/>
                    <a:pt x="250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2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1"/>
                  </a:cubicBezTo>
                  <a:cubicBezTo>
                    <a:pt x="254" y="341"/>
                    <a:pt x="254" y="341"/>
                    <a:pt x="254" y="340"/>
                  </a:cubicBezTo>
                  <a:cubicBezTo>
                    <a:pt x="254" y="340"/>
                    <a:pt x="254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59" y="340"/>
                    <a:pt x="259" y="340"/>
                    <a:pt x="259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1" y="340"/>
                  </a:cubicBezTo>
                  <a:cubicBezTo>
                    <a:pt x="261" y="340"/>
                    <a:pt x="261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2" y="340"/>
                    <a:pt x="262" y="340"/>
                  </a:cubicBezTo>
                  <a:cubicBezTo>
                    <a:pt x="262" y="340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3" y="339"/>
                  </a:cubicBezTo>
                  <a:cubicBezTo>
                    <a:pt x="263" y="339"/>
                    <a:pt x="263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4" y="339"/>
                  </a:cubicBezTo>
                  <a:cubicBezTo>
                    <a:pt x="264" y="339"/>
                    <a:pt x="264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5" y="339"/>
                  </a:cubicBezTo>
                  <a:cubicBezTo>
                    <a:pt x="265" y="339"/>
                    <a:pt x="265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6" y="339"/>
                    <a:pt x="266" y="339"/>
                    <a:pt x="266" y="339"/>
                  </a:cubicBezTo>
                  <a:cubicBezTo>
                    <a:pt x="267" y="339"/>
                    <a:pt x="268" y="339"/>
                    <a:pt x="270" y="338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313" y="331"/>
                    <a:pt x="353" y="311"/>
                    <a:pt x="385" y="282"/>
                  </a:cubicBezTo>
                  <a:cubicBezTo>
                    <a:pt x="375" y="275"/>
                    <a:pt x="375" y="275"/>
                    <a:pt x="375" y="275"/>
                  </a:cubicBezTo>
                  <a:cubicBezTo>
                    <a:pt x="337" y="309"/>
                    <a:pt x="286" y="330"/>
                    <a:pt x="230" y="330"/>
                  </a:cubicBezTo>
                  <a:cubicBezTo>
                    <a:pt x="109" y="330"/>
                    <a:pt x="12" y="232"/>
                    <a:pt x="12" y="111"/>
                  </a:cubicBezTo>
                  <a:cubicBezTo>
                    <a:pt x="12" y="74"/>
                    <a:pt x="21" y="39"/>
                    <a:pt x="38" y="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262351EE-B51E-8E7E-8471-F326124B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278313"/>
              <a:ext cx="244475" cy="217488"/>
            </a:xfrm>
            <a:custGeom>
              <a:avLst/>
              <a:gdLst>
                <a:gd name="T0" fmla="*/ 26 w 363"/>
                <a:gd name="T1" fmla="*/ 0 h 322"/>
                <a:gd name="T2" fmla="*/ 0 w 363"/>
                <a:gd name="T3" fmla="*/ 103 h 322"/>
                <a:gd name="T4" fmla="*/ 218 w 363"/>
                <a:gd name="T5" fmla="*/ 322 h 322"/>
                <a:gd name="T6" fmla="*/ 363 w 363"/>
                <a:gd name="T7" fmla="*/ 267 h 322"/>
                <a:gd name="T8" fmla="*/ 357 w 363"/>
                <a:gd name="T9" fmla="*/ 262 h 322"/>
                <a:gd name="T10" fmla="*/ 218 w 363"/>
                <a:gd name="T11" fmla="*/ 314 h 322"/>
                <a:gd name="T12" fmla="*/ 8 w 363"/>
                <a:gd name="T13" fmla="*/ 103 h 322"/>
                <a:gd name="T14" fmla="*/ 32 w 363"/>
                <a:gd name="T15" fmla="*/ 5 h 322"/>
                <a:gd name="T16" fmla="*/ 26 w 36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22">
                  <a:moveTo>
                    <a:pt x="26" y="0"/>
                  </a:moveTo>
                  <a:cubicBezTo>
                    <a:pt x="9" y="31"/>
                    <a:pt x="0" y="66"/>
                    <a:pt x="0" y="103"/>
                  </a:cubicBezTo>
                  <a:cubicBezTo>
                    <a:pt x="0" y="224"/>
                    <a:pt x="97" y="322"/>
                    <a:pt x="218" y="322"/>
                  </a:cubicBezTo>
                  <a:cubicBezTo>
                    <a:pt x="274" y="322"/>
                    <a:pt x="325" y="301"/>
                    <a:pt x="363" y="267"/>
                  </a:cubicBezTo>
                  <a:cubicBezTo>
                    <a:pt x="357" y="262"/>
                    <a:pt x="357" y="262"/>
                    <a:pt x="357" y="262"/>
                  </a:cubicBezTo>
                  <a:cubicBezTo>
                    <a:pt x="320" y="294"/>
                    <a:pt x="271" y="314"/>
                    <a:pt x="218" y="314"/>
                  </a:cubicBezTo>
                  <a:cubicBezTo>
                    <a:pt x="102" y="314"/>
                    <a:pt x="8" y="220"/>
                    <a:pt x="8" y="103"/>
                  </a:cubicBezTo>
                  <a:cubicBezTo>
                    <a:pt x="8" y="68"/>
                    <a:pt x="16" y="34"/>
                    <a:pt x="32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2" name="Oval 19">
              <a:extLst>
                <a:ext uri="{FF2B5EF4-FFF2-40B4-BE49-F238E27FC236}">
                  <a16:creationId xmlns:a16="http://schemas.microsoft.com/office/drawing/2014/main" id="{9F922157-64A7-2F05-D4E5-DBB26E53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3" y="4241800"/>
              <a:ext cx="211138" cy="212725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Oval 20">
              <a:extLst>
                <a:ext uri="{FF2B5EF4-FFF2-40B4-BE49-F238E27FC236}">
                  <a16:creationId xmlns:a16="http://schemas.microsoft.com/office/drawing/2014/main" id="{87B2112B-6E58-FECC-28D8-19E611C53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4248150"/>
              <a:ext cx="198438" cy="198438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28A6A5BE-AEB4-2F28-2567-00D17F0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0" y="4273550"/>
              <a:ext cx="88900" cy="153988"/>
            </a:xfrm>
            <a:custGeom>
              <a:avLst/>
              <a:gdLst>
                <a:gd name="T0" fmla="*/ 53 w 132"/>
                <a:gd name="T1" fmla="*/ 197 h 230"/>
                <a:gd name="T2" fmla="*/ 1 w 132"/>
                <a:gd name="T3" fmla="*/ 185 h 230"/>
                <a:gd name="T4" fmla="*/ 1 w 132"/>
                <a:gd name="T5" fmla="*/ 143 h 230"/>
                <a:gd name="T6" fmla="*/ 32 w 132"/>
                <a:gd name="T7" fmla="*/ 156 h 230"/>
                <a:gd name="T8" fmla="*/ 62 w 132"/>
                <a:gd name="T9" fmla="*/ 161 h 230"/>
                <a:gd name="T10" fmla="*/ 78 w 132"/>
                <a:gd name="T11" fmla="*/ 158 h 230"/>
                <a:gd name="T12" fmla="*/ 83 w 132"/>
                <a:gd name="T13" fmla="*/ 149 h 230"/>
                <a:gd name="T14" fmla="*/ 79 w 132"/>
                <a:gd name="T15" fmla="*/ 142 h 230"/>
                <a:gd name="T16" fmla="*/ 67 w 132"/>
                <a:gd name="T17" fmla="*/ 136 h 230"/>
                <a:gd name="T18" fmla="*/ 45 w 132"/>
                <a:gd name="T19" fmla="*/ 127 h 230"/>
                <a:gd name="T20" fmla="*/ 19 w 132"/>
                <a:gd name="T21" fmla="*/ 114 h 230"/>
                <a:gd name="T22" fmla="*/ 5 w 132"/>
                <a:gd name="T23" fmla="*/ 97 h 230"/>
                <a:gd name="T24" fmla="*/ 0 w 132"/>
                <a:gd name="T25" fmla="*/ 75 h 230"/>
                <a:gd name="T26" fmla="*/ 14 w 132"/>
                <a:gd name="T27" fmla="*/ 43 h 230"/>
                <a:gd name="T28" fmla="*/ 53 w 132"/>
                <a:gd name="T29" fmla="*/ 28 h 230"/>
                <a:gd name="T30" fmla="*/ 53 w 132"/>
                <a:gd name="T31" fmla="*/ 0 h 230"/>
                <a:gd name="T32" fmla="*/ 79 w 132"/>
                <a:gd name="T33" fmla="*/ 0 h 230"/>
                <a:gd name="T34" fmla="*/ 79 w 132"/>
                <a:gd name="T35" fmla="*/ 28 h 230"/>
                <a:gd name="T36" fmla="*/ 130 w 132"/>
                <a:gd name="T37" fmla="*/ 40 h 230"/>
                <a:gd name="T38" fmla="*/ 115 w 132"/>
                <a:gd name="T39" fmla="*/ 76 h 230"/>
                <a:gd name="T40" fmla="*/ 67 w 132"/>
                <a:gd name="T41" fmla="*/ 64 h 230"/>
                <a:gd name="T42" fmla="*/ 53 w 132"/>
                <a:gd name="T43" fmla="*/ 67 h 230"/>
                <a:gd name="T44" fmla="*/ 49 w 132"/>
                <a:gd name="T45" fmla="*/ 74 h 230"/>
                <a:gd name="T46" fmla="*/ 52 w 132"/>
                <a:gd name="T47" fmla="*/ 81 h 230"/>
                <a:gd name="T48" fmla="*/ 62 w 132"/>
                <a:gd name="T49" fmla="*/ 87 h 230"/>
                <a:gd name="T50" fmla="*/ 83 w 132"/>
                <a:gd name="T51" fmla="*/ 94 h 230"/>
                <a:gd name="T52" fmla="*/ 120 w 132"/>
                <a:gd name="T53" fmla="*/ 115 h 230"/>
                <a:gd name="T54" fmla="*/ 132 w 132"/>
                <a:gd name="T55" fmla="*/ 146 h 230"/>
                <a:gd name="T56" fmla="*/ 118 w 132"/>
                <a:gd name="T57" fmla="*/ 180 h 230"/>
                <a:gd name="T58" fmla="*/ 79 w 132"/>
                <a:gd name="T59" fmla="*/ 196 h 230"/>
                <a:gd name="T60" fmla="*/ 79 w 132"/>
                <a:gd name="T61" fmla="*/ 230 h 230"/>
                <a:gd name="T62" fmla="*/ 53 w 132"/>
                <a:gd name="T63" fmla="*/ 230 h 230"/>
                <a:gd name="T64" fmla="*/ 53 w 132"/>
                <a:gd name="T65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230">
                  <a:moveTo>
                    <a:pt x="53" y="197"/>
                  </a:moveTo>
                  <a:cubicBezTo>
                    <a:pt x="35" y="196"/>
                    <a:pt x="17" y="192"/>
                    <a:pt x="1" y="185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0" y="148"/>
                    <a:pt x="21" y="152"/>
                    <a:pt x="32" y="156"/>
                  </a:cubicBezTo>
                  <a:cubicBezTo>
                    <a:pt x="43" y="159"/>
                    <a:pt x="53" y="161"/>
                    <a:pt x="62" y="161"/>
                  </a:cubicBezTo>
                  <a:cubicBezTo>
                    <a:pt x="69" y="161"/>
                    <a:pt x="74" y="160"/>
                    <a:pt x="78" y="158"/>
                  </a:cubicBezTo>
                  <a:cubicBezTo>
                    <a:pt x="81" y="156"/>
                    <a:pt x="83" y="153"/>
                    <a:pt x="83" y="149"/>
                  </a:cubicBezTo>
                  <a:cubicBezTo>
                    <a:pt x="83" y="147"/>
                    <a:pt x="81" y="144"/>
                    <a:pt x="79" y="142"/>
                  </a:cubicBezTo>
                  <a:cubicBezTo>
                    <a:pt x="77" y="140"/>
                    <a:pt x="73" y="138"/>
                    <a:pt x="67" y="136"/>
                  </a:cubicBezTo>
                  <a:cubicBezTo>
                    <a:pt x="62" y="133"/>
                    <a:pt x="54" y="131"/>
                    <a:pt x="45" y="127"/>
                  </a:cubicBezTo>
                  <a:cubicBezTo>
                    <a:pt x="34" y="123"/>
                    <a:pt x="25" y="119"/>
                    <a:pt x="19" y="114"/>
                  </a:cubicBezTo>
                  <a:cubicBezTo>
                    <a:pt x="12" y="109"/>
                    <a:pt x="8" y="104"/>
                    <a:pt x="5" y="97"/>
                  </a:cubicBezTo>
                  <a:cubicBezTo>
                    <a:pt x="2" y="91"/>
                    <a:pt x="0" y="84"/>
                    <a:pt x="0" y="75"/>
                  </a:cubicBezTo>
                  <a:cubicBezTo>
                    <a:pt x="0" y="61"/>
                    <a:pt x="5" y="50"/>
                    <a:pt x="14" y="43"/>
                  </a:cubicBezTo>
                  <a:cubicBezTo>
                    <a:pt x="22" y="35"/>
                    <a:pt x="36" y="30"/>
                    <a:pt x="53" y="2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6" y="29"/>
                    <a:pt x="113" y="33"/>
                    <a:pt x="130" y="40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97" y="68"/>
                    <a:pt x="81" y="64"/>
                    <a:pt x="67" y="64"/>
                  </a:cubicBezTo>
                  <a:cubicBezTo>
                    <a:pt x="61" y="64"/>
                    <a:pt x="56" y="65"/>
                    <a:pt x="53" y="67"/>
                  </a:cubicBezTo>
                  <a:cubicBezTo>
                    <a:pt x="51" y="68"/>
                    <a:pt x="49" y="71"/>
                    <a:pt x="49" y="74"/>
                  </a:cubicBezTo>
                  <a:cubicBezTo>
                    <a:pt x="49" y="76"/>
                    <a:pt x="50" y="79"/>
                    <a:pt x="52" y="81"/>
                  </a:cubicBezTo>
                  <a:cubicBezTo>
                    <a:pt x="54" y="82"/>
                    <a:pt x="58" y="84"/>
                    <a:pt x="62" y="87"/>
                  </a:cubicBezTo>
                  <a:cubicBezTo>
                    <a:pt x="67" y="89"/>
                    <a:pt x="74" y="91"/>
                    <a:pt x="83" y="94"/>
                  </a:cubicBezTo>
                  <a:cubicBezTo>
                    <a:pt x="100" y="100"/>
                    <a:pt x="113" y="107"/>
                    <a:pt x="120" y="115"/>
                  </a:cubicBezTo>
                  <a:cubicBezTo>
                    <a:pt x="128" y="123"/>
                    <a:pt x="132" y="133"/>
                    <a:pt x="132" y="146"/>
                  </a:cubicBezTo>
                  <a:cubicBezTo>
                    <a:pt x="132" y="160"/>
                    <a:pt x="127" y="171"/>
                    <a:pt x="118" y="180"/>
                  </a:cubicBezTo>
                  <a:cubicBezTo>
                    <a:pt x="109" y="189"/>
                    <a:pt x="96" y="194"/>
                    <a:pt x="79" y="196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53" y="230"/>
                    <a:pt x="53" y="230"/>
                    <a:pt x="53" y="230"/>
                  </a:cubicBezTo>
                  <a:lnTo>
                    <a:pt x="53" y="197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5" name="Oval 22">
              <a:extLst>
                <a:ext uri="{FF2B5EF4-FFF2-40B4-BE49-F238E27FC236}">
                  <a16:creationId xmlns:a16="http://schemas.microsoft.com/office/drawing/2014/main" id="{1EA1CDBC-98DA-F0F3-461F-F99796A21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575" y="3956050"/>
              <a:ext cx="309563" cy="309563"/>
            </a:xfrm>
            <a:prstGeom prst="ellipse">
              <a:avLst/>
            </a:prstGeom>
            <a:solidFill>
              <a:srgbClr val="F9B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4E37624-008E-0332-04B8-FC4D86C79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513" y="3963988"/>
              <a:ext cx="293688" cy="293688"/>
            </a:xfrm>
            <a:custGeom>
              <a:avLst/>
              <a:gdLst>
                <a:gd name="T0" fmla="*/ 218 w 437"/>
                <a:gd name="T1" fmla="*/ 0 h 437"/>
                <a:gd name="T2" fmla="*/ 0 w 437"/>
                <a:gd name="T3" fmla="*/ 219 h 437"/>
                <a:gd name="T4" fmla="*/ 218 w 437"/>
                <a:gd name="T5" fmla="*/ 437 h 437"/>
                <a:gd name="T6" fmla="*/ 437 w 437"/>
                <a:gd name="T7" fmla="*/ 219 h 437"/>
                <a:gd name="T8" fmla="*/ 218 w 437"/>
                <a:gd name="T9" fmla="*/ 0 h 437"/>
                <a:gd name="T10" fmla="*/ 218 w 437"/>
                <a:gd name="T11" fmla="*/ 429 h 437"/>
                <a:gd name="T12" fmla="*/ 8 w 437"/>
                <a:gd name="T13" fmla="*/ 219 h 437"/>
                <a:gd name="T14" fmla="*/ 218 w 437"/>
                <a:gd name="T15" fmla="*/ 8 h 437"/>
                <a:gd name="T16" fmla="*/ 429 w 437"/>
                <a:gd name="T17" fmla="*/ 219 h 437"/>
                <a:gd name="T18" fmla="*/ 218 w 437"/>
                <a:gd name="T19" fmla="*/ 42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37">
                  <a:moveTo>
                    <a:pt x="218" y="0"/>
                  </a:moveTo>
                  <a:cubicBezTo>
                    <a:pt x="98" y="0"/>
                    <a:pt x="0" y="98"/>
                    <a:pt x="0" y="219"/>
                  </a:cubicBezTo>
                  <a:cubicBezTo>
                    <a:pt x="0" y="339"/>
                    <a:pt x="98" y="437"/>
                    <a:pt x="218" y="437"/>
                  </a:cubicBezTo>
                  <a:cubicBezTo>
                    <a:pt x="339" y="437"/>
                    <a:pt x="437" y="339"/>
                    <a:pt x="437" y="219"/>
                  </a:cubicBezTo>
                  <a:cubicBezTo>
                    <a:pt x="437" y="98"/>
                    <a:pt x="339" y="0"/>
                    <a:pt x="218" y="0"/>
                  </a:cubicBezTo>
                  <a:moveTo>
                    <a:pt x="218" y="429"/>
                  </a:moveTo>
                  <a:cubicBezTo>
                    <a:pt x="102" y="429"/>
                    <a:pt x="8" y="335"/>
                    <a:pt x="8" y="219"/>
                  </a:cubicBezTo>
                  <a:cubicBezTo>
                    <a:pt x="8" y="102"/>
                    <a:pt x="102" y="8"/>
                    <a:pt x="218" y="8"/>
                  </a:cubicBezTo>
                  <a:cubicBezTo>
                    <a:pt x="335" y="8"/>
                    <a:pt x="429" y="102"/>
                    <a:pt x="429" y="219"/>
                  </a:cubicBezTo>
                  <a:cubicBezTo>
                    <a:pt x="429" y="335"/>
                    <a:pt x="335" y="429"/>
                    <a:pt x="218" y="429"/>
                  </a:cubicBezTo>
                </a:path>
              </a:pathLst>
            </a:cu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3D822CE1-F2D5-3159-52AB-DECB1DD37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575" y="4106863"/>
              <a:ext cx="0" cy="3175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4 h 4"/>
                <a:gd name="T4" fmla="*/ 4 h 4"/>
                <a:gd name="T5" fmla="*/ 4 h 4"/>
                <a:gd name="T6" fmla="*/ 3 h 4"/>
                <a:gd name="T7" fmla="*/ 3 h 4"/>
                <a:gd name="T8" fmla="*/ 3 h 4"/>
                <a:gd name="T9" fmla="*/ 3 h 4"/>
                <a:gd name="T10" fmla="*/ 3 h 4"/>
                <a:gd name="T11" fmla="*/ 3 h 4"/>
                <a:gd name="T12" fmla="*/ 2 h 4"/>
                <a:gd name="T13" fmla="*/ 2 h 4"/>
                <a:gd name="T14" fmla="*/ 2 h 4"/>
                <a:gd name="T15" fmla="*/ 2 h 4"/>
                <a:gd name="T16" fmla="*/ 2 h 4"/>
                <a:gd name="T17" fmla="*/ 2 h 4"/>
                <a:gd name="T18" fmla="*/ 1 h 4"/>
                <a:gd name="T19" fmla="*/ 1 h 4"/>
                <a:gd name="T20" fmla="*/ 1 h 4"/>
                <a:gd name="T21" fmla="*/ 1 h 4"/>
                <a:gd name="T22" fmla="*/ 1 h 4"/>
                <a:gd name="T23" fmla="*/ 1 h 4"/>
                <a:gd name="T24" fmla="*/ 0 h 4"/>
                <a:gd name="T25" fmla="*/ 0 h 4"/>
                <a:gd name="T26" fmla="*/ 0 h 4"/>
                <a:gd name="T27" fmla="*/ 0 h 4"/>
                <a:gd name="T28" fmla="*/ 0 h 4"/>
                <a:gd name="T29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5BFC5003-8D61-1F79-6B7B-C8EAB41F1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263" y="4257675"/>
              <a:ext cx="36513" cy="7938"/>
            </a:xfrm>
            <a:custGeom>
              <a:avLst/>
              <a:gdLst>
                <a:gd name="T0" fmla="*/ 1 w 56"/>
                <a:gd name="T1" fmla="*/ 11 h 11"/>
                <a:gd name="T2" fmla="*/ 0 w 56"/>
                <a:gd name="T3" fmla="*/ 11 h 11"/>
                <a:gd name="T4" fmla="*/ 0 w 56"/>
                <a:gd name="T5" fmla="*/ 11 h 11"/>
                <a:gd name="T6" fmla="*/ 1 w 56"/>
                <a:gd name="T7" fmla="*/ 11 h 11"/>
                <a:gd name="T8" fmla="*/ 2 w 56"/>
                <a:gd name="T9" fmla="*/ 11 h 11"/>
                <a:gd name="T10" fmla="*/ 1 w 56"/>
                <a:gd name="T11" fmla="*/ 11 h 11"/>
                <a:gd name="T12" fmla="*/ 2 w 56"/>
                <a:gd name="T13" fmla="*/ 11 h 11"/>
                <a:gd name="T14" fmla="*/ 2 w 56"/>
                <a:gd name="T15" fmla="*/ 11 h 11"/>
                <a:gd name="T16" fmla="*/ 2 w 56"/>
                <a:gd name="T17" fmla="*/ 11 h 11"/>
                <a:gd name="T18" fmla="*/ 2 w 56"/>
                <a:gd name="T19" fmla="*/ 11 h 11"/>
                <a:gd name="T20" fmla="*/ 50 w 56"/>
                <a:gd name="T21" fmla="*/ 2 h 11"/>
                <a:gd name="T22" fmla="*/ 2 w 56"/>
                <a:gd name="T23" fmla="*/ 11 h 11"/>
                <a:gd name="T24" fmla="*/ 50 w 56"/>
                <a:gd name="T25" fmla="*/ 2 h 11"/>
                <a:gd name="T26" fmla="*/ 51 w 56"/>
                <a:gd name="T27" fmla="*/ 2 h 11"/>
                <a:gd name="T28" fmla="*/ 50 w 56"/>
                <a:gd name="T29" fmla="*/ 2 h 11"/>
                <a:gd name="T30" fmla="*/ 51 w 56"/>
                <a:gd name="T31" fmla="*/ 2 h 11"/>
                <a:gd name="T32" fmla="*/ 52 w 56"/>
                <a:gd name="T33" fmla="*/ 2 h 11"/>
                <a:gd name="T34" fmla="*/ 51 w 56"/>
                <a:gd name="T35" fmla="*/ 2 h 11"/>
                <a:gd name="T36" fmla="*/ 52 w 56"/>
                <a:gd name="T37" fmla="*/ 2 h 11"/>
                <a:gd name="T38" fmla="*/ 53 w 56"/>
                <a:gd name="T39" fmla="*/ 1 h 11"/>
                <a:gd name="T40" fmla="*/ 52 w 56"/>
                <a:gd name="T41" fmla="*/ 1 h 11"/>
                <a:gd name="T42" fmla="*/ 53 w 56"/>
                <a:gd name="T43" fmla="*/ 1 h 11"/>
                <a:gd name="T44" fmla="*/ 53 w 56"/>
                <a:gd name="T45" fmla="*/ 1 h 11"/>
                <a:gd name="T46" fmla="*/ 53 w 56"/>
                <a:gd name="T47" fmla="*/ 1 h 11"/>
                <a:gd name="T48" fmla="*/ 53 w 56"/>
                <a:gd name="T49" fmla="*/ 1 h 11"/>
                <a:gd name="T50" fmla="*/ 53 w 56"/>
                <a:gd name="T51" fmla="*/ 1 h 11"/>
                <a:gd name="T52" fmla="*/ 53 w 56"/>
                <a:gd name="T53" fmla="*/ 1 h 11"/>
                <a:gd name="T54" fmla="*/ 53 w 56"/>
                <a:gd name="T55" fmla="*/ 1 h 11"/>
                <a:gd name="T56" fmla="*/ 54 w 56"/>
                <a:gd name="T57" fmla="*/ 1 h 11"/>
                <a:gd name="T58" fmla="*/ 53 w 56"/>
                <a:gd name="T59" fmla="*/ 1 h 11"/>
                <a:gd name="T60" fmla="*/ 54 w 56"/>
                <a:gd name="T61" fmla="*/ 1 h 11"/>
                <a:gd name="T62" fmla="*/ 54 w 56"/>
                <a:gd name="T63" fmla="*/ 1 h 11"/>
                <a:gd name="T64" fmla="*/ 54 w 56"/>
                <a:gd name="T65" fmla="*/ 1 h 11"/>
                <a:gd name="T66" fmla="*/ 54 w 56"/>
                <a:gd name="T67" fmla="*/ 1 h 11"/>
                <a:gd name="T68" fmla="*/ 54 w 56"/>
                <a:gd name="T69" fmla="*/ 1 h 11"/>
                <a:gd name="T70" fmla="*/ 54 w 56"/>
                <a:gd name="T71" fmla="*/ 1 h 11"/>
                <a:gd name="T72" fmla="*/ 54 w 56"/>
                <a:gd name="T73" fmla="*/ 1 h 11"/>
                <a:gd name="T74" fmla="*/ 55 w 56"/>
                <a:gd name="T75" fmla="*/ 1 h 11"/>
                <a:gd name="T76" fmla="*/ 54 w 56"/>
                <a:gd name="T77" fmla="*/ 1 h 11"/>
                <a:gd name="T78" fmla="*/ 55 w 56"/>
                <a:gd name="T79" fmla="*/ 1 h 11"/>
                <a:gd name="T80" fmla="*/ 55 w 56"/>
                <a:gd name="T81" fmla="*/ 1 h 11"/>
                <a:gd name="T82" fmla="*/ 55 w 56"/>
                <a:gd name="T83" fmla="*/ 1 h 11"/>
                <a:gd name="T84" fmla="*/ 55 w 56"/>
                <a:gd name="T85" fmla="*/ 1 h 11"/>
                <a:gd name="T86" fmla="*/ 55 w 56"/>
                <a:gd name="T87" fmla="*/ 1 h 11"/>
                <a:gd name="T88" fmla="*/ 55 w 56"/>
                <a:gd name="T89" fmla="*/ 1 h 11"/>
                <a:gd name="T90" fmla="*/ 55 w 56"/>
                <a:gd name="T91" fmla="*/ 1 h 11"/>
                <a:gd name="T92" fmla="*/ 55 w 56"/>
                <a:gd name="T93" fmla="*/ 0 h 11"/>
                <a:gd name="T94" fmla="*/ 55 w 56"/>
                <a:gd name="T95" fmla="*/ 1 h 11"/>
                <a:gd name="T96" fmla="*/ 55 w 56"/>
                <a:gd name="T97" fmla="*/ 0 h 11"/>
                <a:gd name="T98" fmla="*/ 56 w 56"/>
                <a:gd name="T99" fmla="*/ 0 h 11"/>
                <a:gd name="T100" fmla="*/ 56 w 56"/>
                <a:gd name="T101" fmla="*/ 0 h 11"/>
                <a:gd name="T102" fmla="*/ 56 w 56"/>
                <a:gd name="T10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11">
                  <a:moveTo>
                    <a:pt x="1" y="11"/>
                  </a:move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50" y="2"/>
                  </a:moveTo>
                  <a:cubicBezTo>
                    <a:pt x="35" y="7"/>
                    <a:pt x="19" y="10"/>
                    <a:pt x="2" y="11"/>
                  </a:cubicBezTo>
                  <a:cubicBezTo>
                    <a:pt x="19" y="10"/>
                    <a:pt x="35" y="7"/>
                    <a:pt x="50" y="2"/>
                  </a:cubicBezTo>
                  <a:moveTo>
                    <a:pt x="51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moveTo>
                    <a:pt x="52" y="2"/>
                  </a:moveTo>
                  <a:cubicBezTo>
                    <a:pt x="52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moveTo>
                    <a:pt x="53" y="1"/>
                  </a:moveTo>
                  <a:cubicBezTo>
                    <a:pt x="53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moveTo>
                    <a:pt x="54" y="1"/>
                  </a:move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moveTo>
                    <a:pt x="55" y="1"/>
                  </a:moveTo>
                  <a:cubicBezTo>
                    <a:pt x="55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moveTo>
                    <a:pt x="55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9" name="Freeform 26">
              <a:extLst>
                <a:ext uri="{FF2B5EF4-FFF2-40B4-BE49-F238E27FC236}">
                  <a16:creationId xmlns:a16="http://schemas.microsoft.com/office/drawing/2014/main" id="{4B1C4E84-62DD-5E04-8089-F7FE24C5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4265613"/>
              <a:ext cx="6350" cy="0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0 w 9"/>
                <a:gd name="T7" fmla="*/ 1 h 1"/>
                <a:gd name="T8" fmla="*/ 0 w 9"/>
                <a:gd name="T9" fmla="*/ 1 h 1"/>
                <a:gd name="T10" fmla="*/ 0 w 9"/>
                <a:gd name="T11" fmla="*/ 1 h 1"/>
                <a:gd name="T12" fmla="*/ 0 w 9"/>
                <a:gd name="T13" fmla="*/ 1 h 1"/>
                <a:gd name="T14" fmla="*/ 1 w 9"/>
                <a:gd name="T15" fmla="*/ 1 h 1"/>
                <a:gd name="T16" fmla="*/ 0 w 9"/>
                <a:gd name="T17" fmla="*/ 1 h 1"/>
                <a:gd name="T18" fmla="*/ 1 w 9"/>
                <a:gd name="T19" fmla="*/ 1 h 1"/>
                <a:gd name="T20" fmla="*/ 1 w 9"/>
                <a:gd name="T21" fmla="*/ 1 h 1"/>
                <a:gd name="T22" fmla="*/ 1 w 9"/>
                <a:gd name="T23" fmla="*/ 1 h 1"/>
                <a:gd name="T24" fmla="*/ 1 w 9"/>
                <a:gd name="T25" fmla="*/ 1 h 1"/>
                <a:gd name="T26" fmla="*/ 1 w 9"/>
                <a:gd name="T27" fmla="*/ 1 h 1"/>
                <a:gd name="T28" fmla="*/ 1 w 9"/>
                <a:gd name="T29" fmla="*/ 1 h 1"/>
                <a:gd name="T30" fmla="*/ 1 w 9"/>
                <a:gd name="T31" fmla="*/ 1 h 1"/>
                <a:gd name="T32" fmla="*/ 2 w 9"/>
                <a:gd name="T33" fmla="*/ 1 h 1"/>
                <a:gd name="T34" fmla="*/ 1 w 9"/>
                <a:gd name="T35" fmla="*/ 1 h 1"/>
                <a:gd name="T36" fmla="*/ 2 w 9"/>
                <a:gd name="T37" fmla="*/ 1 h 1"/>
                <a:gd name="T38" fmla="*/ 2 w 9"/>
                <a:gd name="T39" fmla="*/ 1 h 1"/>
                <a:gd name="T40" fmla="*/ 2 w 9"/>
                <a:gd name="T41" fmla="*/ 1 h 1"/>
                <a:gd name="T42" fmla="*/ 2 w 9"/>
                <a:gd name="T43" fmla="*/ 1 h 1"/>
                <a:gd name="T44" fmla="*/ 2 w 9"/>
                <a:gd name="T45" fmla="*/ 1 h 1"/>
                <a:gd name="T46" fmla="*/ 2 w 9"/>
                <a:gd name="T47" fmla="*/ 1 h 1"/>
                <a:gd name="T48" fmla="*/ 2 w 9"/>
                <a:gd name="T49" fmla="*/ 1 h 1"/>
                <a:gd name="T50" fmla="*/ 4 w 9"/>
                <a:gd name="T51" fmla="*/ 1 h 1"/>
                <a:gd name="T52" fmla="*/ 2 w 9"/>
                <a:gd name="T53" fmla="*/ 1 h 1"/>
                <a:gd name="T54" fmla="*/ 4 w 9"/>
                <a:gd name="T55" fmla="*/ 1 h 1"/>
                <a:gd name="T56" fmla="*/ 5 w 9"/>
                <a:gd name="T57" fmla="*/ 1 h 1"/>
                <a:gd name="T58" fmla="*/ 4 w 9"/>
                <a:gd name="T59" fmla="*/ 1 h 1"/>
                <a:gd name="T60" fmla="*/ 5 w 9"/>
                <a:gd name="T61" fmla="*/ 1 h 1"/>
                <a:gd name="T62" fmla="*/ 5 w 9"/>
                <a:gd name="T63" fmla="*/ 1 h 1"/>
                <a:gd name="T64" fmla="*/ 5 w 9"/>
                <a:gd name="T65" fmla="*/ 1 h 1"/>
                <a:gd name="T66" fmla="*/ 5 w 9"/>
                <a:gd name="T67" fmla="*/ 1 h 1"/>
                <a:gd name="T68" fmla="*/ 5 w 9"/>
                <a:gd name="T69" fmla="*/ 1 h 1"/>
                <a:gd name="T70" fmla="*/ 5 w 9"/>
                <a:gd name="T71" fmla="*/ 1 h 1"/>
                <a:gd name="T72" fmla="*/ 5 w 9"/>
                <a:gd name="T73" fmla="*/ 1 h 1"/>
                <a:gd name="T74" fmla="*/ 6 w 9"/>
                <a:gd name="T75" fmla="*/ 1 h 1"/>
                <a:gd name="T76" fmla="*/ 5 w 9"/>
                <a:gd name="T77" fmla="*/ 1 h 1"/>
                <a:gd name="T78" fmla="*/ 6 w 9"/>
                <a:gd name="T79" fmla="*/ 1 h 1"/>
                <a:gd name="T80" fmla="*/ 6 w 9"/>
                <a:gd name="T81" fmla="*/ 1 h 1"/>
                <a:gd name="T82" fmla="*/ 6 w 9"/>
                <a:gd name="T83" fmla="*/ 1 h 1"/>
                <a:gd name="T84" fmla="*/ 6 w 9"/>
                <a:gd name="T85" fmla="*/ 1 h 1"/>
                <a:gd name="T86" fmla="*/ 7 w 9"/>
                <a:gd name="T87" fmla="*/ 1 h 1"/>
                <a:gd name="T88" fmla="*/ 6 w 9"/>
                <a:gd name="T89" fmla="*/ 1 h 1"/>
                <a:gd name="T90" fmla="*/ 7 w 9"/>
                <a:gd name="T91" fmla="*/ 1 h 1"/>
                <a:gd name="T92" fmla="*/ 7 w 9"/>
                <a:gd name="T93" fmla="*/ 1 h 1"/>
                <a:gd name="T94" fmla="*/ 7 w 9"/>
                <a:gd name="T95" fmla="*/ 1 h 1"/>
                <a:gd name="T96" fmla="*/ 7 w 9"/>
                <a:gd name="T97" fmla="*/ 1 h 1"/>
                <a:gd name="T98" fmla="*/ 7 w 9"/>
                <a:gd name="T99" fmla="*/ 0 h 1"/>
                <a:gd name="T100" fmla="*/ 7 w 9"/>
                <a:gd name="T101" fmla="*/ 1 h 1"/>
                <a:gd name="T102" fmla="*/ 7 w 9"/>
                <a:gd name="T103" fmla="*/ 0 h 1"/>
                <a:gd name="T104" fmla="*/ 9 w 9"/>
                <a:gd name="T105" fmla="*/ 0 h 1"/>
                <a:gd name="T106" fmla="*/ 7 w 9"/>
                <a:gd name="T107" fmla="*/ 0 h 1"/>
                <a:gd name="T108" fmla="*/ 9 w 9"/>
                <a:gd name="T109" fmla="*/ 0 h 1"/>
                <a:gd name="T110" fmla="*/ 9 w 9"/>
                <a:gd name="T1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D14FA3FE-11A8-01F7-1F3E-CBE3A40BC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4563" y="4265613"/>
              <a:ext cx="6350" cy="0"/>
            </a:xfrm>
            <a:custGeom>
              <a:avLst/>
              <a:gdLst>
                <a:gd name="T0" fmla="*/ 1 w 8"/>
                <a:gd name="T1" fmla="*/ 0 w 8"/>
                <a:gd name="T2" fmla="*/ 1 w 8"/>
                <a:gd name="T3" fmla="*/ 1 w 8"/>
                <a:gd name="T4" fmla="*/ 1 w 8"/>
                <a:gd name="T5" fmla="*/ 1 w 8"/>
                <a:gd name="T6" fmla="*/ 2 w 8"/>
                <a:gd name="T7" fmla="*/ 1 w 8"/>
                <a:gd name="T8" fmla="*/ 2 w 8"/>
                <a:gd name="T9" fmla="*/ 2 w 8"/>
                <a:gd name="T10" fmla="*/ 2 w 8"/>
                <a:gd name="T11" fmla="*/ 2 w 8"/>
                <a:gd name="T12" fmla="*/ 2 w 8"/>
                <a:gd name="T13" fmla="*/ 2 w 8"/>
                <a:gd name="T14" fmla="*/ 2 w 8"/>
                <a:gd name="T15" fmla="*/ 3 w 8"/>
                <a:gd name="T16" fmla="*/ 2 w 8"/>
                <a:gd name="T17" fmla="*/ 3 w 8"/>
                <a:gd name="T18" fmla="*/ 3 w 8"/>
                <a:gd name="T19" fmla="*/ 3 w 8"/>
                <a:gd name="T20" fmla="*/ 3 w 8"/>
                <a:gd name="T21" fmla="*/ 3 w 8"/>
                <a:gd name="T22" fmla="*/ 3 w 8"/>
                <a:gd name="T23" fmla="*/ 3 w 8"/>
                <a:gd name="T24" fmla="*/ 4 w 8"/>
                <a:gd name="T25" fmla="*/ 4 w 8"/>
                <a:gd name="T26" fmla="*/ 4 w 8"/>
                <a:gd name="T27" fmla="*/ 4 w 8"/>
                <a:gd name="T28" fmla="*/ 4 w 8"/>
                <a:gd name="T29" fmla="*/ 4 w 8"/>
                <a:gd name="T30" fmla="*/ 4 w 8"/>
                <a:gd name="T31" fmla="*/ 4 w 8"/>
                <a:gd name="T32" fmla="*/ 4 w 8"/>
                <a:gd name="T33" fmla="*/ 5 w 8"/>
                <a:gd name="T34" fmla="*/ 5 w 8"/>
                <a:gd name="T35" fmla="*/ 5 w 8"/>
                <a:gd name="T36" fmla="*/ 5 w 8"/>
                <a:gd name="T37" fmla="*/ 5 w 8"/>
                <a:gd name="T38" fmla="*/ 5 w 8"/>
                <a:gd name="T39" fmla="*/ 6 w 8"/>
                <a:gd name="T40" fmla="*/ 5 w 8"/>
                <a:gd name="T41" fmla="*/ 6 w 8"/>
                <a:gd name="T42" fmla="*/ 6 w 8"/>
                <a:gd name="T43" fmla="*/ 6 w 8"/>
                <a:gd name="T44" fmla="*/ 6 w 8"/>
                <a:gd name="T45" fmla="*/ 7 w 8"/>
                <a:gd name="T46" fmla="*/ 6 w 8"/>
                <a:gd name="T47" fmla="*/ 7 w 8"/>
                <a:gd name="T48" fmla="*/ 7 w 8"/>
                <a:gd name="T49" fmla="*/ 7 w 8"/>
                <a:gd name="T50" fmla="*/ 7 w 8"/>
                <a:gd name="T51" fmla="*/ 7 w 8"/>
                <a:gd name="T52" fmla="*/ 7 w 8"/>
                <a:gd name="T53" fmla="*/ 7 w 8"/>
                <a:gd name="T54" fmla="*/ 8 w 8"/>
                <a:gd name="T55" fmla="*/ 8 w 8"/>
                <a:gd name="T56" fmla="*/ 8 w 8"/>
                <a:gd name="T57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8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F3BFB47C-7C75-CAF4-164A-EAF809AF6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575" y="4035425"/>
              <a:ext cx="258763" cy="230188"/>
            </a:xfrm>
            <a:custGeom>
              <a:avLst/>
              <a:gdLst>
                <a:gd name="T0" fmla="*/ 230 w 385"/>
                <a:gd name="T1" fmla="*/ 321 h 341"/>
                <a:gd name="T2" fmla="*/ 29 w 385"/>
                <a:gd name="T3" fmla="*/ 0 h 341"/>
                <a:gd name="T4" fmla="*/ 0 w 385"/>
                <a:gd name="T5" fmla="*/ 106 h 341"/>
                <a:gd name="T6" fmla="*/ 0 w 385"/>
                <a:gd name="T7" fmla="*/ 107 h 341"/>
                <a:gd name="T8" fmla="*/ 0 w 385"/>
                <a:gd name="T9" fmla="*/ 108 h 341"/>
                <a:gd name="T10" fmla="*/ 0 w 385"/>
                <a:gd name="T11" fmla="*/ 108 h 341"/>
                <a:gd name="T12" fmla="*/ 0 w 385"/>
                <a:gd name="T13" fmla="*/ 109 h 341"/>
                <a:gd name="T14" fmla="*/ 0 w 385"/>
                <a:gd name="T15" fmla="*/ 110 h 341"/>
                <a:gd name="T16" fmla="*/ 0 w 385"/>
                <a:gd name="T17" fmla="*/ 111 h 341"/>
                <a:gd name="T18" fmla="*/ 230 w 385"/>
                <a:gd name="T19" fmla="*/ 341 h 341"/>
                <a:gd name="T20" fmla="*/ 231 w 385"/>
                <a:gd name="T21" fmla="*/ 341 h 341"/>
                <a:gd name="T22" fmla="*/ 232 w 385"/>
                <a:gd name="T23" fmla="*/ 341 h 341"/>
                <a:gd name="T24" fmla="*/ 232 w 385"/>
                <a:gd name="T25" fmla="*/ 341 h 341"/>
                <a:gd name="T26" fmla="*/ 233 w 385"/>
                <a:gd name="T27" fmla="*/ 341 h 341"/>
                <a:gd name="T28" fmla="*/ 233 w 385"/>
                <a:gd name="T29" fmla="*/ 341 h 341"/>
                <a:gd name="T30" fmla="*/ 234 w 385"/>
                <a:gd name="T31" fmla="*/ 341 h 341"/>
                <a:gd name="T32" fmla="*/ 234 w 385"/>
                <a:gd name="T33" fmla="*/ 341 h 341"/>
                <a:gd name="T34" fmla="*/ 235 w 385"/>
                <a:gd name="T35" fmla="*/ 341 h 341"/>
                <a:gd name="T36" fmla="*/ 236 w 385"/>
                <a:gd name="T37" fmla="*/ 341 h 341"/>
                <a:gd name="T38" fmla="*/ 236 w 385"/>
                <a:gd name="T39" fmla="*/ 341 h 341"/>
                <a:gd name="T40" fmla="*/ 237 w 385"/>
                <a:gd name="T41" fmla="*/ 341 h 341"/>
                <a:gd name="T42" fmla="*/ 238 w 385"/>
                <a:gd name="T43" fmla="*/ 341 h 341"/>
                <a:gd name="T44" fmla="*/ 238 w 385"/>
                <a:gd name="T45" fmla="*/ 341 h 341"/>
                <a:gd name="T46" fmla="*/ 239 w 385"/>
                <a:gd name="T47" fmla="*/ 341 h 341"/>
                <a:gd name="T48" fmla="*/ 239 w 385"/>
                <a:gd name="T49" fmla="*/ 341 h 341"/>
                <a:gd name="T50" fmla="*/ 240 w 385"/>
                <a:gd name="T51" fmla="*/ 341 h 341"/>
                <a:gd name="T52" fmla="*/ 240 w 385"/>
                <a:gd name="T53" fmla="*/ 341 h 341"/>
                <a:gd name="T54" fmla="*/ 242 w 385"/>
                <a:gd name="T55" fmla="*/ 341 h 341"/>
                <a:gd name="T56" fmla="*/ 243 w 385"/>
                <a:gd name="T57" fmla="*/ 341 h 341"/>
                <a:gd name="T58" fmla="*/ 243 w 385"/>
                <a:gd name="T59" fmla="*/ 341 h 341"/>
                <a:gd name="T60" fmla="*/ 244 w 385"/>
                <a:gd name="T61" fmla="*/ 341 h 341"/>
                <a:gd name="T62" fmla="*/ 245 w 385"/>
                <a:gd name="T63" fmla="*/ 341 h 341"/>
                <a:gd name="T64" fmla="*/ 245 w 385"/>
                <a:gd name="T65" fmla="*/ 341 h 341"/>
                <a:gd name="T66" fmla="*/ 247 w 385"/>
                <a:gd name="T67" fmla="*/ 340 h 341"/>
                <a:gd name="T68" fmla="*/ 249 w 385"/>
                <a:gd name="T69" fmla="*/ 340 h 341"/>
                <a:gd name="T70" fmla="*/ 249 w 385"/>
                <a:gd name="T71" fmla="*/ 340 h 341"/>
                <a:gd name="T72" fmla="*/ 298 w 385"/>
                <a:gd name="T73" fmla="*/ 331 h 341"/>
                <a:gd name="T74" fmla="*/ 299 w 385"/>
                <a:gd name="T75" fmla="*/ 330 h 341"/>
                <a:gd name="T76" fmla="*/ 300 w 385"/>
                <a:gd name="T77" fmla="*/ 330 h 341"/>
                <a:gd name="T78" fmla="*/ 300 w 385"/>
                <a:gd name="T79" fmla="*/ 330 h 341"/>
                <a:gd name="T80" fmla="*/ 301 w 385"/>
                <a:gd name="T81" fmla="*/ 330 h 341"/>
                <a:gd name="T82" fmla="*/ 301 w 385"/>
                <a:gd name="T83" fmla="*/ 330 h 341"/>
                <a:gd name="T84" fmla="*/ 302 w 385"/>
                <a:gd name="T85" fmla="*/ 330 h 341"/>
                <a:gd name="T86" fmla="*/ 302 w 385"/>
                <a:gd name="T87" fmla="*/ 330 h 341"/>
                <a:gd name="T88" fmla="*/ 303 w 385"/>
                <a:gd name="T89" fmla="*/ 329 h 341"/>
                <a:gd name="T90" fmla="*/ 230 w 385"/>
                <a:gd name="T91" fmla="*/ 329 h 341"/>
                <a:gd name="T92" fmla="*/ 29 w 385"/>
                <a:gd name="T9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341">
                  <a:moveTo>
                    <a:pt x="45" y="12"/>
                  </a:moveTo>
                  <a:cubicBezTo>
                    <a:pt x="29" y="41"/>
                    <a:pt x="20" y="75"/>
                    <a:pt x="20" y="111"/>
                  </a:cubicBezTo>
                  <a:cubicBezTo>
                    <a:pt x="20" y="227"/>
                    <a:pt x="114" y="321"/>
                    <a:pt x="230" y="321"/>
                  </a:cubicBezTo>
                  <a:cubicBezTo>
                    <a:pt x="284" y="321"/>
                    <a:pt x="332" y="301"/>
                    <a:pt x="369" y="269"/>
                  </a:cubicBezTo>
                  <a:cubicBezTo>
                    <a:pt x="45" y="12"/>
                    <a:pt x="45" y="12"/>
                    <a:pt x="45" y="12"/>
                  </a:cubicBezTo>
                  <a:moveTo>
                    <a:pt x="29" y="0"/>
                  </a:moveTo>
                  <a:cubicBezTo>
                    <a:pt x="11" y="31"/>
                    <a:pt x="1" y="67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38"/>
                    <a:pt x="103" y="341"/>
                    <a:pt x="230" y="341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31" y="341"/>
                    <a:pt x="231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232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3" y="341"/>
                    <a:pt x="233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4" y="341"/>
                    <a:pt x="234" y="341"/>
                    <a:pt x="234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5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8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0" y="341"/>
                    <a:pt x="240" y="341"/>
                    <a:pt x="240" y="341"/>
                  </a:cubicBezTo>
                  <a:cubicBezTo>
                    <a:pt x="241" y="341"/>
                    <a:pt x="242" y="341"/>
                    <a:pt x="242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3" y="341"/>
                    <a:pt x="243" y="341"/>
                    <a:pt x="243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4" y="341"/>
                    <a:pt x="244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1"/>
                    <a:pt x="245" y="341"/>
                    <a:pt x="245" y="340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7" y="340"/>
                  </a:cubicBezTo>
                  <a:cubicBezTo>
                    <a:pt x="247" y="340"/>
                    <a:pt x="248" y="340"/>
                    <a:pt x="248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8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66" y="339"/>
                    <a:pt x="282" y="336"/>
                    <a:pt x="297" y="331"/>
                  </a:cubicBezTo>
                  <a:cubicBezTo>
                    <a:pt x="297" y="331"/>
                    <a:pt x="297" y="331"/>
                    <a:pt x="297" y="331"/>
                  </a:cubicBezTo>
                  <a:cubicBezTo>
                    <a:pt x="297" y="331"/>
                    <a:pt x="297" y="331"/>
                    <a:pt x="298" y="331"/>
                  </a:cubicBezTo>
                  <a:cubicBezTo>
                    <a:pt x="298" y="331"/>
                    <a:pt x="298" y="331"/>
                    <a:pt x="298" y="331"/>
                  </a:cubicBezTo>
                  <a:cubicBezTo>
                    <a:pt x="298" y="331"/>
                    <a:pt x="299" y="331"/>
                    <a:pt x="299" y="331"/>
                  </a:cubicBezTo>
                  <a:cubicBezTo>
                    <a:pt x="299" y="330"/>
                    <a:pt x="299" y="330"/>
                    <a:pt x="299" y="330"/>
                  </a:cubicBezTo>
                  <a:cubicBezTo>
                    <a:pt x="299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1" y="330"/>
                    <a:pt x="301" y="330"/>
                  </a:cubicBezTo>
                  <a:cubicBezTo>
                    <a:pt x="301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2" y="329"/>
                    <a:pt x="302" y="329"/>
                    <a:pt x="302" y="329"/>
                  </a:cubicBezTo>
                  <a:cubicBezTo>
                    <a:pt x="303" y="329"/>
                    <a:pt x="303" y="329"/>
                    <a:pt x="303" y="329"/>
                  </a:cubicBezTo>
                  <a:cubicBezTo>
                    <a:pt x="303" y="329"/>
                    <a:pt x="303" y="329"/>
                    <a:pt x="303" y="329"/>
                  </a:cubicBezTo>
                  <a:cubicBezTo>
                    <a:pt x="334" y="319"/>
                    <a:pt x="362" y="303"/>
                    <a:pt x="385" y="281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37" y="308"/>
                    <a:pt x="286" y="329"/>
                    <a:pt x="230" y="329"/>
                  </a:cubicBezTo>
                  <a:cubicBezTo>
                    <a:pt x="110" y="329"/>
                    <a:pt x="12" y="231"/>
                    <a:pt x="12" y="111"/>
                  </a:cubicBezTo>
                  <a:cubicBezTo>
                    <a:pt x="12" y="73"/>
                    <a:pt x="22" y="38"/>
                    <a:pt x="38" y="7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9C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3A2FA917-982E-8510-8E1E-01A4C1AF8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4040188"/>
              <a:ext cx="244475" cy="217488"/>
            </a:xfrm>
            <a:custGeom>
              <a:avLst/>
              <a:gdLst>
                <a:gd name="T0" fmla="*/ 26 w 364"/>
                <a:gd name="T1" fmla="*/ 0 h 322"/>
                <a:gd name="T2" fmla="*/ 0 w 364"/>
                <a:gd name="T3" fmla="*/ 104 h 322"/>
                <a:gd name="T4" fmla="*/ 218 w 364"/>
                <a:gd name="T5" fmla="*/ 322 h 322"/>
                <a:gd name="T6" fmla="*/ 364 w 364"/>
                <a:gd name="T7" fmla="*/ 267 h 322"/>
                <a:gd name="T8" fmla="*/ 357 w 364"/>
                <a:gd name="T9" fmla="*/ 262 h 322"/>
                <a:gd name="T10" fmla="*/ 218 w 364"/>
                <a:gd name="T11" fmla="*/ 314 h 322"/>
                <a:gd name="T12" fmla="*/ 8 w 364"/>
                <a:gd name="T13" fmla="*/ 104 h 322"/>
                <a:gd name="T14" fmla="*/ 33 w 364"/>
                <a:gd name="T15" fmla="*/ 5 h 322"/>
                <a:gd name="T16" fmla="*/ 26 w 364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322">
                  <a:moveTo>
                    <a:pt x="26" y="0"/>
                  </a:moveTo>
                  <a:cubicBezTo>
                    <a:pt x="10" y="31"/>
                    <a:pt x="0" y="66"/>
                    <a:pt x="0" y="104"/>
                  </a:cubicBezTo>
                  <a:cubicBezTo>
                    <a:pt x="0" y="224"/>
                    <a:pt x="98" y="322"/>
                    <a:pt x="218" y="322"/>
                  </a:cubicBezTo>
                  <a:cubicBezTo>
                    <a:pt x="274" y="322"/>
                    <a:pt x="325" y="301"/>
                    <a:pt x="364" y="267"/>
                  </a:cubicBezTo>
                  <a:cubicBezTo>
                    <a:pt x="357" y="262"/>
                    <a:pt x="357" y="262"/>
                    <a:pt x="357" y="262"/>
                  </a:cubicBezTo>
                  <a:cubicBezTo>
                    <a:pt x="320" y="294"/>
                    <a:pt x="272" y="314"/>
                    <a:pt x="218" y="314"/>
                  </a:cubicBezTo>
                  <a:cubicBezTo>
                    <a:pt x="102" y="314"/>
                    <a:pt x="8" y="220"/>
                    <a:pt x="8" y="104"/>
                  </a:cubicBezTo>
                  <a:cubicBezTo>
                    <a:pt x="8" y="68"/>
                    <a:pt x="17" y="34"/>
                    <a:pt x="33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D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3" name="Oval 30">
              <a:extLst>
                <a:ext uri="{FF2B5EF4-FFF2-40B4-BE49-F238E27FC236}">
                  <a16:creationId xmlns:a16="http://schemas.microsoft.com/office/drawing/2014/main" id="{F1FDD3C0-2A01-2497-6B5E-24180AC21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4005263"/>
              <a:ext cx="211138" cy="211138"/>
            </a:xfrm>
            <a:prstGeom prst="ellipse">
              <a:avLst/>
            </a:pr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4" name="Oval 31">
              <a:extLst>
                <a:ext uri="{FF2B5EF4-FFF2-40B4-BE49-F238E27FC236}">
                  <a16:creationId xmlns:a16="http://schemas.microsoft.com/office/drawing/2014/main" id="{99AB3D84-3A00-0424-893F-8DF7E5DDD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011613"/>
              <a:ext cx="198438" cy="198438"/>
            </a:xfrm>
            <a:prstGeom prst="ellipse">
              <a:avLst/>
            </a:prstGeom>
            <a:solidFill>
              <a:srgbClr val="FDE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F6FCC0BC-322E-6C4D-EB49-B3FAAB5F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4035425"/>
              <a:ext cx="88900" cy="155575"/>
            </a:xfrm>
            <a:custGeom>
              <a:avLst/>
              <a:gdLst>
                <a:gd name="T0" fmla="*/ 53 w 131"/>
                <a:gd name="T1" fmla="*/ 196 h 229"/>
                <a:gd name="T2" fmla="*/ 0 w 131"/>
                <a:gd name="T3" fmla="*/ 184 h 229"/>
                <a:gd name="T4" fmla="*/ 0 w 131"/>
                <a:gd name="T5" fmla="*/ 142 h 229"/>
                <a:gd name="T6" fmla="*/ 32 w 131"/>
                <a:gd name="T7" fmla="*/ 155 h 229"/>
                <a:gd name="T8" fmla="*/ 62 w 131"/>
                <a:gd name="T9" fmla="*/ 160 h 229"/>
                <a:gd name="T10" fmla="*/ 77 w 131"/>
                <a:gd name="T11" fmla="*/ 157 h 229"/>
                <a:gd name="T12" fmla="*/ 82 w 131"/>
                <a:gd name="T13" fmla="*/ 149 h 229"/>
                <a:gd name="T14" fmla="*/ 78 w 131"/>
                <a:gd name="T15" fmla="*/ 142 h 229"/>
                <a:gd name="T16" fmla="*/ 67 w 131"/>
                <a:gd name="T17" fmla="*/ 135 h 229"/>
                <a:gd name="T18" fmla="*/ 44 w 131"/>
                <a:gd name="T19" fmla="*/ 126 h 229"/>
                <a:gd name="T20" fmla="*/ 18 w 131"/>
                <a:gd name="T21" fmla="*/ 113 h 229"/>
                <a:gd name="T22" fmla="*/ 4 w 131"/>
                <a:gd name="T23" fmla="*/ 97 h 229"/>
                <a:gd name="T24" fmla="*/ 0 w 131"/>
                <a:gd name="T25" fmla="*/ 74 h 229"/>
                <a:gd name="T26" fmla="*/ 13 w 131"/>
                <a:gd name="T27" fmla="*/ 42 h 229"/>
                <a:gd name="T28" fmla="*/ 53 w 131"/>
                <a:gd name="T29" fmla="*/ 27 h 229"/>
                <a:gd name="T30" fmla="*/ 53 w 131"/>
                <a:gd name="T31" fmla="*/ 0 h 229"/>
                <a:gd name="T32" fmla="*/ 79 w 131"/>
                <a:gd name="T33" fmla="*/ 0 h 229"/>
                <a:gd name="T34" fmla="*/ 79 w 131"/>
                <a:gd name="T35" fmla="*/ 27 h 229"/>
                <a:gd name="T36" fmla="*/ 129 w 131"/>
                <a:gd name="T37" fmla="*/ 39 h 229"/>
                <a:gd name="T38" fmla="*/ 114 w 131"/>
                <a:gd name="T39" fmla="*/ 75 h 229"/>
                <a:gd name="T40" fmla="*/ 67 w 131"/>
                <a:gd name="T41" fmla="*/ 63 h 229"/>
                <a:gd name="T42" fmla="*/ 53 w 131"/>
                <a:gd name="T43" fmla="*/ 66 h 229"/>
                <a:gd name="T44" fmla="*/ 49 w 131"/>
                <a:gd name="T45" fmla="*/ 73 h 229"/>
                <a:gd name="T46" fmla="*/ 52 w 131"/>
                <a:gd name="T47" fmla="*/ 80 h 229"/>
                <a:gd name="T48" fmla="*/ 62 w 131"/>
                <a:gd name="T49" fmla="*/ 86 h 229"/>
                <a:gd name="T50" fmla="*/ 82 w 131"/>
                <a:gd name="T51" fmla="*/ 93 h 229"/>
                <a:gd name="T52" fmla="*/ 120 w 131"/>
                <a:gd name="T53" fmla="*/ 115 h 229"/>
                <a:gd name="T54" fmla="*/ 131 w 131"/>
                <a:gd name="T55" fmla="*/ 145 h 229"/>
                <a:gd name="T56" fmla="*/ 118 w 131"/>
                <a:gd name="T57" fmla="*/ 179 h 229"/>
                <a:gd name="T58" fmla="*/ 79 w 131"/>
                <a:gd name="T59" fmla="*/ 196 h 229"/>
                <a:gd name="T60" fmla="*/ 79 w 131"/>
                <a:gd name="T61" fmla="*/ 229 h 229"/>
                <a:gd name="T62" fmla="*/ 53 w 131"/>
                <a:gd name="T63" fmla="*/ 229 h 229"/>
                <a:gd name="T64" fmla="*/ 53 w 131"/>
                <a:gd name="T65" fmla="*/ 19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229">
                  <a:moveTo>
                    <a:pt x="53" y="196"/>
                  </a:moveTo>
                  <a:cubicBezTo>
                    <a:pt x="35" y="195"/>
                    <a:pt x="17" y="191"/>
                    <a:pt x="0" y="18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" y="147"/>
                    <a:pt x="20" y="151"/>
                    <a:pt x="32" y="155"/>
                  </a:cubicBezTo>
                  <a:cubicBezTo>
                    <a:pt x="43" y="158"/>
                    <a:pt x="53" y="160"/>
                    <a:pt x="62" y="160"/>
                  </a:cubicBezTo>
                  <a:cubicBezTo>
                    <a:pt x="69" y="160"/>
                    <a:pt x="74" y="159"/>
                    <a:pt x="77" y="157"/>
                  </a:cubicBezTo>
                  <a:cubicBezTo>
                    <a:pt x="80" y="155"/>
                    <a:pt x="82" y="153"/>
                    <a:pt x="82" y="149"/>
                  </a:cubicBezTo>
                  <a:cubicBezTo>
                    <a:pt x="82" y="146"/>
                    <a:pt x="81" y="143"/>
                    <a:pt x="78" y="142"/>
                  </a:cubicBezTo>
                  <a:cubicBezTo>
                    <a:pt x="76" y="140"/>
                    <a:pt x="72" y="137"/>
                    <a:pt x="67" y="135"/>
                  </a:cubicBezTo>
                  <a:cubicBezTo>
                    <a:pt x="61" y="133"/>
                    <a:pt x="54" y="130"/>
                    <a:pt x="44" y="126"/>
                  </a:cubicBezTo>
                  <a:cubicBezTo>
                    <a:pt x="33" y="122"/>
                    <a:pt x="25" y="118"/>
                    <a:pt x="18" y="113"/>
                  </a:cubicBezTo>
                  <a:cubicBezTo>
                    <a:pt x="12" y="108"/>
                    <a:pt x="7" y="103"/>
                    <a:pt x="4" y="97"/>
                  </a:cubicBezTo>
                  <a:cubicBezTo>
                    <a:pt x="1" y="91"/>
                    <a:pt x="0" y="83"/>
                    <a:pt x="0" y="74"/>
                  </a:cubicBezTo>
                  <a:cubicBezTo>
                    <a:pt x="0" y="60"/>
                    <a:pt x="4" y="50"/>
                    <a:pt x="13" y="42"/>
                  </a:cubicBezTo>
                  <a:cubicBezTo>
                    <a:pt x="22" y="34"/>
                    <a:pt x="35" y="29"/>
                    <a:pt x="53" y="2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95" y="28"/>
                    <a:pt x="112" y="32"/>
                    <a:pt x="129" y="39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97" y="67"/>
                    <a:pt x="81" y="63"/>
                    <a:pt x="67" y="63"/>
                  </a:cubicBezTo>
                  <a:cubicBezTo>
                    <a:pt x="60" y="63"/>
                    <a:pt x="56" y="64"/>
                    <a:pt x="53" y="66"/>
                  </a:cubicBezTo>
                  <a:cubicBezTo>
                    <a:pt x="50" y="67"/>
                    <a:pt x="49" y="70"/>
                    <a:pt x="49" y="73"/>
                  </a:cubicBezTo>
                  <a:cubicBezTo>
                    <a:pt x="49" y="76"/>
                    <a:pt x="50" y="78"/>
                    <a:pt x="52" y="80"/>
                  </a:cubicBezTo>
                  <a:cubicBezTo>
                    <a:pt x="54" y="82"/>
                    <a:pt x="57" y="84"/>
                    <a:pt x="62" y="86"/>
                  </a:cubicBezTo>
                  <a:cubicBezTo>
                    <a:pt x="67" y="88"/>
                    <a:pt x="73" y="91"/>
                    <a:pt x="82" y="93"/>
                  </a:cubicBezTo>
                  <a:cubicBezTo>
                    <a:pt x="99" y="100"/>
                    <a:pt x="112" y="107"/>
                    <a:pt x="120" y="115"/>
                  </a:cubicBezTo>
                  <a:cubicBezTo>
                    <a:pt x="127" y="122"/>
                    <a:pt x="131" y="133"/>
                    <a:pt x="131" y="145"/>
                  </a:cubicBezTo>
                  <a:cubicBezTo>
                    <a:pt x="131" y="159"/>
                    <a:pt x="127" y="170"/>
                    <a:pt x="118" y="179"/>
                  </a:cubicBezTo>
                  <a:cubicBezTo>
                    <a:pt x="109" y="188"/>
                    <a:pt x="96" y="193"/>
                    <a:pt x="79" y="196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53" y="229"/>
                    <a:pt x="53" y="229"/>
                    <a:pt x="53" y="229"/>
                  </a:cubicBezTo>
                  <a:lnTo>
                    <a:pt x="53" y="196"/>
                  </a:lnTo>
                  <a:close/>
                </a:path>
              </a:pathLst>
            </a:custGeom>
            <a:solidFill>
              <a:srgbClr val="E2A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6" name="Oval 33">
              <a:extLst>
                <a:ext uri="{FF2B5EF4-FFF2-40B4-BE49-F238E27FC236}">
                  <a16:creationId xmlns:a16="http://schemas.microsoft.com/office/drawing/2014/main" id="{11FB3A67-2627-B413-BE85-1375070E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5141913"/>
              <a:ext cx="609600" cy="609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4A36A365-A0CA-F9D4-A656-33B9011E2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813" y="5114925"/>
              <a:ext cx="663575" cy="663575"/>
            </a:xfrm>
            <a:custGeom>
              <a:avLst/>
              <a:gdLst>
                <a:gd name="T0" fmla="*/ 493 w 986"/>
                <a:gd name="T1" fmla="*/ 40 h 986"/>
                <a:gd name="T2" fmla="*/ 946 w 986"/>
                <a:gd name="T3" fmla="*/ 493 h 986"/>
                <a:gd name="T4" fmla="*/ 493 w 986"/>
                <a:gd name="T5" fmla="*/ 946 h 986"/>
                <a:gd name="T6" fmla="*/ 40 w 986"/>
                <a:gd name="T7" fmla="*/ 493 h 986"/>
                <a:gd name="T8" fmla="*/ 493 w 986"/>
                <a:gd name="T9" fmla="*/ 40 h 986"/>
                <a:gd name="T10" fmla="*/ 493 w 986"/>
                <a:gd name="T11" fmla="*/ 0 h 986"/>
                <a:gd name="T12" fmla="*/ 394 w 986"/>
                <a:gd name="T13" fmla="*/ 10 h 986"/>
                <a:gd name="T14" fmla="*/ 301 w 986"/>
                <a:gd name="T15" fmla="*/ 39 h 986"/>
                <a:gd name="T16" fmla="*/ 218 w 986"/>
                <a:gd name="T17" fmla="*/ 84 h 986"/>
                <a:gd name="T18" fmla="*/ 145 w 986"/>
                <a:gd name="T19" fmla="*/ 145 h 986"/>
                <a:gd name="T20" fmla="*/ 85 w 986"/>
                <a:gd name="T21" fmla="*/ 217 h 986"/>
                <a:gd name="T22" fmla="*/ 39 w 986"/>
                <a:gd name="T23" fmla="*/ 301 h 986"/>
                <a:gd name="T24" fmla="*/ 10 w 986"/>
                <a:gd name="T25" fmla="*/ 394 h 986"/>
                <a:gd name="T26" fmla="*/ 0 w 986"/>
                <a:gd name="T27" fmla="*/ 493 h 986"/>
                <a:gd name="T28" fmla="*/ 10 w 986"/>
                <a:gd name="T29" fmla="*/ 592 h 986"/>
                <a:gd name="T30" fmla="*/ 39 w 986"/>
                <a:gd name="T31" fmla="*/ 685 h 986"/>
                <a:gd name="T32" fmla="*/ 85 w 986"/>
                <a:gd name="T33" fmla="*/ 769 h 986"/>
                <a:gd name="T34" fmla="*/ 145 w 986"/>
                <a:gd name="T35" fmla="*/ 842 h 986"/>
                <a:gd name="T36" fmla="*/ 218 w 986"/>
                <a:gd name="T37" fmla="*/ 902 h 986"/>
                <a:gd name="T38" fmla="*/ 301 w 986"/>
                <a:gd name="T39" fmla="*/ 947 h 986"/>
                <a:gd name="T40" fmla="*/ 394 w 986"/>
                <a:gd name="T41" fmla="*/ 976 h 986"/>
                <a:gd name="T42" fmla="*/ 493 w 986"/>
                <a:gd name="T43" fmla="*/ 986 h 986"/>
                <a:gd name="T44" fmla="*/ 593 w 986"/>
                <a:gd name="T45" fmla="*/ 976 h 986"/>
                <a:gd name="T46" fmla="*/ 685 w 986"/>
                <a:gd name="T47" fmla="*/ 947 h 986"/>
                <a:gd name="T48" fmla="*/ 769 w 986"/>
                <a:gd name="T49" fmla="*/ 902 h 986"/>
                <a:gd name="T50" fmla="*/ 842 w 986"/>
                <a:gd name="T51" fmla="*/ 842 h 986"/>
                <a:gd name="T52" fmla="*/ 902 w 986"/>
                <a:gd name="T53" fmla="*/ 769 h 986"/>
                <a:gd name="T54" fmla="*/ 948 w 986"/>
                <a:gd name="T55" fmla="*/ 685 h 986"/>
                <a:gd name="T56" fmla="*/ 976 w 986"/>
                <a:gd name="T57" fmla="*/ 592 h 986"/>
                <a:gd name="T58" fmla="*/ 986 w 986"/>
                <a:gd name="T59" fmla="*/ 493 h 986"/>
                <a:gd name="T60" fmla="*/ 976 w 986"/>
                <a:gd name="T61" fmla="*/ 394 h 986"/>
                <a:gd name="T62" fmla="*/ 948 w 986"/>
                <a:gd name="T63" fmla="*/ 301 h 986"/>
                <a:gd name="T64" fmla="*/ 902 w 986"/>
                <a:gd name="T65" fmla="*/ 217 h 986"/>
                <a:gd name="T66" fmla="*/ 842 w 986"/>
                <a:gd name="T67" fmla="*/ 145 h 986"/>
                <a:gd name="T68" fmla="*/ 769 w 986"/>
                <a:gd name="T69" fmla="*/ 84 h 986"/>
                <a:gd name="T70" fmla="*/ 685 w 986"/>
                <a:gd name="T71" fmla="*/ 39 h 986"/>
                <a:gd name="T72" fmla="*/ 593 w 986"/>
                <a:gd name="T73" fmla="*/ 10 h 986"/>
                <a:gd name="T74" fmla="*/ 493 w 986"/>
                <a:gd name="T7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6" h="986">
                  <a:moveTo>
                    <a:pt x="493" y="40"/>
                  </a:moveTo>
                  <a:cubicBezTo>
                    <a:pt x="744" y="40"/>
                    <a:pt x="946" y="243"/>
                    <a:pt x="946" y="493"/>
                  </a:cubicBezTo>
                  <a:cubicBezTo>
                    <a:pt x="946" y="743"/>
                    <a:pt x="744" y="946"/>
                    <a:pt x="493" y="946"/>
                  </a:cubicBezTo>
                  <a:cubicBezTo>
                    <a:pt x="243" y="946"/>
                    <a:pt x="40" y="743"/>
                    <a:pt x="40" y="493"/>
                  </a:cubicBezTo>
                  <a:cubicBezTo>
                    <a:pt x="40" y="243"/>
                    <a:pt x="243" y="40"/>
                    <a:pt x="493" y="40"/>
                  </a:cubicBezTo>
                  <a:moveTo>
                    <a:pt x="493" y="0"/>
                  </a:moveTo>
                  <a:cubicBezTo>
                    <a:pt x="460" y="0"/>
                    <a:pt x="427" y="3"/>
                    <a:pt x="394" y="10"/>
                  </a:cubicBezTo>
                  <a:cubicBezTo>
                    <a:pt x="362" y="17"/>
                    <a:pt x="331" y="26"/>
                    <a:pt x="301" y="39"/>
                  </a:cubicBezTo>
                  <a:cubicBezTo>
                    <a:pt x="272" y="51"/>
                    <a:pt x="244" y="67"/>
                    <a:pt x="218" y="84"/>
                  </a:cubicBezTo>
                  <a:cubicBezTo>
                    <a:pt x="192" y="102"/>
                    <a:pt x="167" y="122"/>
                    <a:pt x="145" y="145"/>
                  </a:cubicBezTo>
                  <a:cubicBezTo>
                    <a:pt x="123" y="167"/>
                    <a:pt x="102" y="191"/>
                    <a:pt x="85" y="217"/>
                  </a:cubicBezTo>
                  <a:cubicBezTo>
                    <a:pt x="67" y="244"/>
                    <a:pt x="52" y="272"/>
                    <a:pt x="39" y="301"/>
                  </a:cubicBezTo>
                  <a:cubicBezTo>
                    <a:pt x="27" y="331"/>
                    <a:pt x="17" y="362"/>
                    <a:pt x="10" y="394"/>
                  </a:cubicBezTo>
                  <a:cubicBezTo>
                    <a:pt x="4" y="426"/>
                    <a:pt x="0" y="460"/>
                    <a:pt x="0" y="493"/>
                  </a:cubicBezTo>
                  <a:cubicBezTo>
                    <a:pt x="0" y="526"/>
                    <a:pt x="4" y="560"/>
                    <a:pt x="10" y="592"/>
                  </a:cubicBezTo>
                  <a:cubicBezTo>
                    <a:pt x="17" y="624"/>
                    <a:pt x="27" y="655"/>
                    <a:pt x="39" y="685"/>
                  </a:cubicBezTo>
                  <a:cubicBezTo>
                    <a:pt x="52" y="714"/>
                    <a:pt x="67" y="742"/>
                    <a:pt x="85" y="769"/>
                  </a:cubicBezTo>
                  <a:cubicBezTo>
                    <a:pt x="102" y="795"/>
                    <a:pt x="123" y="819"/>
                    <a:pt x="145" y="842"/>
                  </a:cubicBezTo>
                  <a:cubicBezTo>
                    <a:pt x="167" y="864"/>
                    <a:pt x="192" y="884"/>
                    <a:pt x="218" y="902"/>
                  </a:cubicBezTo>
                  <a:cubicBezTo>
                    <a:pt x="244" y="920"/>
                    <a:pt x="272" y="935"/>
                    <a:pt x="301" y="947"/>
                  </a:cubicBezTo>
                  <a:cubicBezTo>
                    <a:pt x="331" y="960"/>
                    <a:pt x="362" y="969"/>
                    <a:pt x="394" y="976"/>
                  </a:cubicBezTo>
                  <a:cubicBezTo>
                    <a:pt x="427" y="983"/>
                    <a:pt x="460" y="986"/>
                    <a:pt x="493" y="986"/>
                  </a:cubicBezTo>
                  <a:cubicBezTo>
                    <a:pt x="527" y="986"/>
                    <a:pt x="560" y="983"/>
                    <a:pt x="593" y="976"/>
                  </a:cubicBezTo>
                  <a:cubicBezTo>
                    <a:pt x="624" y="969"/>
                    <a:pt x="655" y="960"/>
                    <a:pt x="685" y="947"/>
                  </a:cubicBezTo>
                  <a:cubicBezTo>
                    <a:pt x="714" y="935"/>
                    <a:pt x="743" y="920"/>
                    <a:pt x="769" y="902"/>
                  </a:cubicBezTo>
                  <a:cubicBezTo>
                    <a:pt x="795" y="884"/>
                    <a:pt x="820" y="864"/>
                    <a:pt x="842" y="842"/>
                  </a:cubicBezTo>
                  <a:cubicBezTo>
                    <a:pt x="864" y="819"/>
                    <a:pt x="884" y="795"/>
                    <a:pt x="902" y="769"/>
                  </a:cubicBezTo>
                  <a:cubicBezTo>
                    <a:pt x="920" y="742"/>
                    <a:pt x="935" y="714"/>
                    <a:pt x="948" y="685"/>
                  </a:cubicBezTo>
                  <a:cubicBezTo>
                    <a:pt x="960" y="655"/>
                    <a:pt x="970" y="624"/>
                    <a:pt x="976" y="592"/>
                  </a:cubicBezTo>
                  <a:cubicBezTo>
                    <a:pt x="983" y="560"/>
                    <a:pt x="986" y="526"/>
                    <a:pt x="986" y="493"/>
                  </a:cubicBezTo>
                  <a:cubicBezTo>
                    <a:pt x="986" y="460"/>
                    <a:pt x="983" y="426"/>
                    <a:pt x="976" y="394"/>
                  </a:cubicBezTo>
                  <a:cubicBezTo>
                    <a:pt x="970" y="362"/>
                    <a:pt x="960" y="331"/>
                    <a:pt x="948" y="301"/>
                  </a:cubicBezTo>
                  <a:cubicBezTo>
                    <a:pt x="935" y="272"/>
                    <a:pt x="920" y="244"/>
                    <a:pt x="902" y="217"/>
                  </a:cubicBezTo>
                  <a:cubicBezTo>
                    <a:pt x="884" y="191"/>
                    <a:pt x="864" y="167"/>
                    <a:pt x="842" y="145"/>
                  </a:cubicBezTo>
                  <a:cubicBezTo>
                    <a:pt x="820" y="122"/>
                    <a:pt x="795" y="102"/>
                    <a:pt x="769" y="84"/>
                  </a:cubicBezTo>
                  <a:cubicBezTo>
                    <a:pt x="743" y="67"/>
                    <a:pt x="714" y="51"/>
                    <a:pt x="685" y="39"/>
                  </a:cubicBezTo>
                  <a:cubicBezTo>
                    <a:pt x="655" y="26"/>
                    <a:pt x="624" y="17"/>
                    <a:pt x="593" y="10"/>
                  </a:cubicBezTo>
                  <a:cubicBezTo>
                    <a:pt x="560" y="3"/>
                    <a:pt x="527" y="0"/>
                    <a:pt x="493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55940A9F-598F-248E-DA31-77E1A60AD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451475"/>
              <a:ext cx="98425" cy="157163"/>
            </a:xfrm>
            <a:custGeom>
              <a:avLst/>
              <a:gdLst>
                <a:gd name="T0" fmla="*/ 62 w 62"/>
                <a:gd name="T1" fmla="*/ 94 h 99"/>
                <a:gd name="T2" fmla="*/ 55 w 62"/>
                <a:gd name="T3" fmla="*/ 99 h 99"/>
                <a:gd name="T4" fmla="*/ 0 w 62"/>
                <a:gd name="T5" fmla="*/ 4 h 99"/>
                <a:gd name="T6" fmla="*/ 7 w 62"/>
                <a:gd name="T7" fmla="*/ 0 h 99"/>
                <a:gd name="T8" fmla="*/ 62 w 62"/>
                <a:gd name="T9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9">
                  <a:moveTo>
                    <a:pt x="62" y="94"/>
                  </a:moveTo>
                  <a:lnTo>
                    <a:pt x="55" y="99"/>
                  </a:lnTo>
                  <a:lnTo>
                    <a:pt x="0" y="4"/>
                  </a:lnTo>
                  <a:lnTo>
                    <a:pt x="7" y="0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BC355187-12C9-BA65-4796-A6BDBFD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5318125"/>
              <a:ext cx="131763" cy="136525"/>
            </a:xfrm>
            <a:custGeom>
              <a:avLst/>
              <a:gdLst>
                <a:gd name="T0" fmla="*/ 191 w 198"/>
                <a:gd name="T1" fmla="*/ 164 h 203"/>
                <a:gd name="T2" fmla="*/ 191 w 198"/>
                <a:gd name="T3" fmla="*/ 164 h 203"/>
                <a:gd name="T4" fmla="*/ 191 w 198"/>
                <a:gd name="T5" fmla="*/ 164 h 203"/>
                <a:gd name="T6" fmla="*/ 191 w 198"/>
                <a:gd name="T7" fmla="*/ 164 h 203"/>
                <a:gd name="T8" fmla="*/ 40 w 198"/>
                <a:gd name="T9" fmla="*/ 8 h 203"/>
                <a:gd name="T10" fmla="*/ 23 w 198"/>
                <a:gd name="T11" fmla="*/ 0 h 203"/>
                <a:gd name="T12" fmla="*/ 0 w 198"/>
                <a:gd name="T13" fmla="*/ 23 h 203"/>
                <a:gd name="T14" fmla="*/ 7 w 198"/>
                <a:gd name="T15" fmla="*/ 40 h 203"/>
                <a:gd name="T16" fmla="*/ 158 w 198"/>
                <a:gd name="T17" fmla="*/ 196 h 203"/>
                <a:gd name="T18" fmla="*/ 159 w 198"/>
                <a:gd name="T19" fmla="*/ 197 h 203"/>
                <a:gd name="T20" fmla="*/ 175 w 198"/>
                <a:gd name="T21" fmla="*/ 203 h 203"/>
                <a:gd name="T22" fmla="*/ 198 w 198"/>
                <a:gd name="T23" fmla="*/ 180 h 203"/>
                <a:gd name="T24" fmla="*/ 191 w 198"/>
                <a:gd name="T25" fmla="*/ 16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3">
                  <a:moveTo>
                    <a:pt x="191" y="164"/>
                  </a:moveTo>
                  <a:cubicBezTo>
                    <a:pt x="191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6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"/>
                    <a:pt x="3" y="35"/>
                    <a:pt x="7" y="40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63" y="201"/>
                    <a:pt x="169" y="203"/>
                    <a:pt x="175" y="203"/>
                  </a:cubicBezTo>
                  <a:cubicBezTo>
                    <a:pt x="187" y="203"/>
                    <a:pt x="198" y="193"/>
                    <a:pt x="198" y="180"/>
                  </a:cubicBezTo>
                  <a:cubicBezTo>
                    <a:pt x="198" y="174"/>
                    <a:pt x="195" y="169"/>
                    <a:pt x="191" y="164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61107AE3-8A4E-66A1-6615-10E884E4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3" y="5414963"/>
              <a:ext cx="165100" cy="44450"/>
            </a:xfrm>
            <a:custGeom>
              <a:avLst/>
              <a:gdLst>
                <a:gd name="T0" fmla="*/ 218 w 244"/>
                <a:gd name="T1" fmla="*/ 1 h 67"/>
                <a:gd name="T2" fmla="*/ 218 w 244"/>
                <a:gd name="T3" fmla="*/ 1 h 67"/>
                <a:gd name="T4" fmla="*/ 218 w 244"/>
                <a:gd name="T5" fmla="*/ 1 h 67"/>
                <a:gd name="T6" fmla="*/ 218 w 244"/>
                <a:gd name="T7" fmla="*/ 1 h 67"/>
                <a:gd name="T8" fmla="*/ 22 w 244"/>
                <a:gd name="T9" fmla="*/ 25 h 67"/>
                <a:gd name="T10" fmla="*/ 7 w 244"/>
                <a:gd name="T11" fmla="*/ 33 h 67"/>
                <a:gd name="T12" fmla="*/ 11 w 244"/>
                <a:gd name="T13" fmla="*/ 63 h 67"/>
                <a:gd name="T14" fmla="*/ 27 w 244"/>
                <a:gd name="T15" fmla="*/ 66 h 67"/>
                <a:gd name="T16" fmla="*/ 223 w 244"/>
                <a:gd name="T17" fmla="*/ 42 h 67"/>
                <a:gd name="T18" fmla="*/ 225 w 244"/>
                <a:gd name="T19" fmla="*/ 41 h 67"/>
                <a:gd name="T20" fmla="*/ 238 w 244"/>
                <a:gd name="T21" fmla="*/ 34 h 67"/>
                <a:gd name="T22" fmla="*/ 233 w 244"/>
                <a:gd name="T23" fmla="*/ 5 h 67"/>
                <a:gd name="T24" fmla="*/ 218 w 244"/>
                <a:gd name="T2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67">
                  <a:moveTo>
                    <a:pt x="218" y="1"/>
                  </a:move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6" y="25"/>
                    <a:pt x="10" y="28"/>
                    <a:pt x="7" y="33"/>
                  </a:cubicBezTo>
                  <a:cubicBezTo>
                    <a:pt x="0" y="43"/>
                    <a:pt x="2" y="56"/>
                    <a:pt x="11" y="63"/>
                  </a:cubicBezTo>
                  <a:cubicBezTo>
                    <a:pt x="16" y="66"/>
                    <a:pt x="22" y="67"/>
                    <a:pt x="27" y="66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2"/>
                    <a:pt x="224" y="42"/>
                    <a:pt x="225" y="41"/>
                  </a:cubicBezTo>
                  <a:cubicBezTo>
                    <a:pt x="230" y="41"/>
                    <a:pt x="234" y="38"/>
                    <a:pt x="238" y="34"/>
                  </a:cubicBezTo>
                  <a:cubicBezTo>
                    <a:pt x="244" y="24"/>
                    <a:pt x="243" y="11"/>
                    <a:pt x="233" y="5"/>
                  </a:cubicBezTo>
                  <a:cubicBezTo>
                    <a:pt x="229" y="1"/>
                    <a:pt x="223" y="0"/>
                    <a:pt x="218" y="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1" name="Oval 38">
              <a:extLst>
                <a:ext uri="{FF2B5EF4-FFF2-40B4-BE49-F238E27FC236}">
                  <a16:creationId xmlns:a16="http://schemas.microsoft.com/office/drawing/2014/main" id="{F5FEBC87-684B-FD8A-784D-1C555083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427663"/>
              <a:ext cx="46038" cy="46038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2" name="Freeform 39">
              <a:extLst>
                <a:ext uri="{FF2B5EF4-FFF2-40B4-BE49-F238E27FC236}">
                  <a16:creationId xmlns:a16="http://schemas.microsoft.com/office/drawing/2014/main" id="{7B8D682B-C819-E6AA-BD01-B22AF04DF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4675" y="5410200"/>
              <a:ext cx="80963" cy="80963"/>
            </a:xfrm>
            <a:custGeom>
              <a:avLst/>
              <a:gdLst>
                <a:gd name="T0" fmla="*/ 61 w 121"/>
                <a:gd name="T1" fmla="*/ 25 h 121"/>
                <a:gd name="T2" fmla="*/ 95 w 121"/>
                <a:gd name="T3" fmla="*/ 60 h 121"/>
                <a:gd name="T4" fmla="*/ 61 w 121"/>
                <a:gd name="T5" fmla="*/ 95 h 121"/>
                <a:gd name="T6" fmla="*/ 26 w 121"/>
                <a:gd name="T7" fmla="*/ 60 h 121"/>
                <a:gd name="T8" fmla="*/ 61 w 121"/>
                <a:gd name="T9" fmla="*/ 25 h 121"/>
                <a:gd name="T10" fmla="*/ 61 w 121"/>
                <a:gd name="T11" fmla="*/ 0 h 121"/>
                <a:gd name="T12" fmla="*/ 0 w 121"/>
                <a:gd name="T13" fmla="*/ 60 h 121"/>
                <a:gd name="T14" fmla="*/ 61 w 121"/>
                <a:gd name="T15" fmla="*/ 121 h 121"/>
                <a:gd name="T16" fmla="*/ 121 w 121"/>
                <a:gd name="T17" fmla="*/ 60 h 121"/>
                <a:gd name="T18" fmla="*/ 61 w 12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1" y="25"/>
                  </a:moveTo>
                  <a:cubicBezTo>
                    <a:pt x="80" y="25"/>
                    <a:pt x="95" y="41"/>
                    <a:pt x="95" y="60"/>
                  </a:cubicBezTo>
                  <a:cubicBezTo>
                    <a:pt x="95" y="79"/>
                    <a:pt x="80" y="95"/>
                    <a:pt x="61" y="95"/>
                  </a:cubicBezTo>
                  <a:cubicBezTo>
                    <a:pt x="41" y="95"/>
                    <a:pt x="26" y="79"/>
                    <a:pt x="26" y="60"/>
                  </a:cubicBezTo>
                  <a:cubicBezTo>
                    <a:pt x="26" y="41"/>
                    <a:pt x="41" y="25"/>
                    <a:pt x="61" y="25"/>
                  </a:cubicBezTo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1" y="121"/>
                  </a:cubicBezTo>
                  <a:cubicBezTo>
                    <a:pt x="94" y="121"/>
                    <a:pt x="121" y="94"/>
                    <a:pt x="121" y="60"/>
                  </a:cubicBezTo>
                  <a:cubicBezTo>
                    <a:pt x="121" y="27"/>
                    <a:pt x="94" y="0"/>
                    <a:pt x="61" y="0"/>
                  </a:cubicBezTo>
                  <a:close/>
                </a:path>
              </a:pathLst>
            </a:custGeom>
            <a:solidFill>
              <a:srgbClr val="2F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3" name="Freeform 40">
              <a:extLst>
                <a:ext uri="{FF2B5EF4-FFF2-40B4-BE49-F238E27FC236}">
                  <a16:creationId xmlns:a16="http://schemas.microsoft.com/office/drawing/2014/main" id="{9E5A024A-E097-862B-019A-9FE348D6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5168900"/>
              <a:ext cx="15875" cy="61913"/>
            </a:xfrm>
            <a:custGeom>
              <a:avLst/>
              <a:gdLst>
                <a:gd name="T0" fmla="*/ 12 w 23"/>
                <a:gd name="T1" fmla="*/ 92 h 92"/>
                <a:gd name="T2" fmla="*/ 12 w 23"/>
                <a:gd name="T3" fmla="*/ 92 h 92"/>
                <a:gd name="T4" fmla="*/ 0 w 23"/>
                <a:gd name="T5" fmla="*/ 80 h 92"/>
                <a:gd name="T6" fmla="*/ 0 w 23"/>
                <a:gd name="T7" fmla="*/ 12 h 92"/>
                <a:gd name="T8" fmla="*/ 12 w 23"/>
                <a:gd name="T9" fmla="*/ 0 h 92"/>
                <a:gd name="T10" fmla="*/ 23 w 23"/>
                <a:gd name="T11" fmla="*/ 12 h 92"/>
                <a:gd name="T12" fmla="*/ 23 w 23"/>
                <a:gd name="T13" fmla="*/ 80 h 92"/>
                <a:gd name="T14" fmla="*/ 12 w 23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2">
                  <a:moveTo>
                    <a:pt x="12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7"/>
                    <a:pt x="18" y="92"/>
                    <a:pt x="12" y="9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id="{07EAD0CB-361E-F66D-0F9B-3B566DD9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5249863"/>
              <a:ext cx="50800" cy="50800"/>
            </a:xfrm>
            <a:custGeom>
              <a:avLst/>
              <a:gdLst>
                <a:gd name="T0" fmla="*/ 5 w 74"/>
                <a:gd name="T1" fmla="*/ 70 h 74"/>
                <a:gd name="T2" fmla="*/ 5 w 74"/>
                <a:gd name="T3" fmla="*/ 70 h 74"/>
                <a:gd name="T4" fmla="*/ 5 w 74"/>
                <a:gd name="T5" fmla="*/ 53 h 74"/>
                <a:gd name="T6" fmla="*/ 53 w 74"/>
                <a:gd name="T7" fmla="*/ 5 h 74"/>
                <a:gd name="T8" fmla="*/ 69 w 74"/>
                <a:gd name="T9" fmla="*/ 5 h 74"/>
                <a:gd name="T10" fmla="*/ 70 w 74"/>
                <a:gd name="T11" fmla="*/ 21 h 74"/>
                <a:gd name="T12" fmla="*/ 21 w 74"/>
                <a:gd name="T13" fmla="*/ 69 h 74"/>
                <a:gd name="T14" fmla="*/ 5 w 74"/>
                <a:gd name="T15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5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0" y="65"/>
                    <a:pt x="0" y="58"/>
                    <a:pt x="5" y="53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8" y="0"/>
                    <a:pt x="65" y="0"/>
                    <a:pt x="69" y="5"/>
                  </a:cubicBezTo>
                  <a:cubicBezTo>
                    <a:pt x="74" y="9"/>
                    <a:pt x="74" y="16"/>
                    <a:pt x="70" y="21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7" y="74"/>
                    <a:pt x="9" y="74"/>
                    <a:pt x="5" y="7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5" name="Freeform 42">
              <a:extLst>
                <a:ext uri="{FF2B5EF4-FFF2-40B4-BE49-F238E27FC236}">
                  <a16:creationId xmlns:a16="http://schemas.microsoft.com/office/drawing/2014/main" id="{B4CD25AA-38F5-A3E0-1446-4D6239B4E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443538"/>
              <a:ext cx="61913" cy="14288"/>
            </a:xfrm>
            <a:custGeom>
              <a:avLst/>
              <a:gdLst>
                <a:gd name="T0" fmla="*/ 0 w 91"/>
                <a:gd name="T1" fmla="*/ 11 h 23"/>
                <a:gd name="T2" fmla="*/ 0 w 91"/>
                <a:gd name="T3" fmla="*/ 11 h 23"/>
                <a:gd name="T4" fmla="*/ 11 w 91"/>
                <a:gd name="T5" fmla="*/ 0 h 23"/>
                <a:gd name="T6" fmla="*/ 80 w 91"/>
                <a:gd name="T7" fmla="*/ 0 h 23"/>
                <a:gd name="T8" fmla="*/ 91 w 91"/>
                <a:gd name="T9" fmla="*/ 11 h 23"/>
                <a:gd name="T10" fmla="*/ 80 w 91"/>
                <a:gd name="T11" fmla="*/ 23 h 23"/>
                <a:gd name="T12" fmla="*/ 11 w 91"/>
                <a:gd name="T13" fmla="*/ 23 h 23"/>
                <a:gd name="T14" fmla="*/ 0 w 91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6" y="0"/>
                    <a:pt x="91" y="5"/>
                    <a:pt x="91" y="11"/>
                  </a:cubicBezTo>
                  <a:cubicBezTo>
                    <a:pt x="91" y="18"/>
                    <a:pt x="86" y="23"/>
                    <a:pt x="8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6" name="Freeform 43">
              <a:extLst>
                <a:ext uri="{FF2B5EF4-FFF2-40B4-BE49-F238E27FC236}">
                  <a16:creationId xmlns:a16="http://schemas.microsoft.com/office/drawing/2014/main" id="{BA47E979-CEDF-39D0-2EA5-FC2070FDB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595938"/>
              <a:ext cx="50800" cy="49213"/>
            </a:xfrm>
            <a:custGeom>
              <a:avLst/>
              <a:gdLst>
                <a:gd name="T0" fmla="*/ 4 w 74"/>
                <a:gd name="T1" fmla="*/ 5 h 74"/>
                <a:gd name="T2" fmla="*/ 4 w 74"/>
                <a:gd name="T3" fmla="*/ 5 h 74"/>
                <a:gd name="T4" fmla="*/ 21 w 74"/>
                <a:gd name="T5" fmla="*/ 5 h 74"/>
                <a:gd name="T6" fmla="*/ 69 w 74"/>
                <a:gd name="T7" fmla="*/ 53 h 74"/>
                <a:gd name="T8" fmla="*/ 69 w 74"/>
                <a:gd name="T9" fmla="*/ 70 h 74"/>
                <a:gd name="T10" fmla="*/ 53 w 74"/>
                <a:gd name="T11" fmla="*/ 70 h 74"/>
                <a:gd name="T12" fmla="*/ 4 w 74"/>
                <a:gd name="T13" fmla="*/ 21 h 74"/>
                <a:gd name="T14" fmla="*/ 4 w 74"/>
                <a:gd name="T15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4" y="58"/>
                    <a:pt x="74" y="65"/>
                    <a:pt x="69" y="70"/>
                  </a:cubicBezTo>
                  <a:cubicBezTo>
                    <a:pt x="65" y="74"/>
                    <a:pt x="57" y="74"/>
                    <a:pt x="53" y="7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7"/>
                    <a:pt x="0" y="9"/>
                    <a:pt x="4" y="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7" name="Freeform 44">
              <a:extLst>
                <a:ext uri="{FF2B5EF4-FFF2-40B4-BE49-F238E27FC236}">
                  <a16:creationId xmlns:a16="http://schemas.microsoft.com/office/drawing/2014/main" id="{53F5690D-4456-A214-61EF-2A0510B3A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5662613"/>
              <a:ext cx="14288" cy="61913"/>
            </a:xfrm>
            <a:custGeom>
              <a:avLst/>
              <a:gdLst>
                <a:gd name="T0" fmla="*/ 12 w 23"/>
                <a:gd name="T1" fmla="*/ 0 h 92"/>
                <a:gd name="T2" fmla="*/ 12 w 23"/>
                <a:gd name="T3" fmla="*/ 0 h 92"/>
                <a:gd name="T4" fmla="*/ 23 w 23"/>
                <a:gd name="T5" fmla="*/ 12 h 92"/>
                <a:gd name="T6" fmla="*/ 23 w 23"/>
                <a:gd name="T7" fmla="*/ 80 h 92"/>
                <a:gd name="T8" fmla="*/ 12 w 23"/>
                <a:gd name="T9" fmla="*/ 92 h 92"/>
                <a:gd name="T10" fmla="*/ 0 w 23"/>
                <a:gd name="T11" fmla="*/ 80 h 92"/>
                <a:gd name="T12" fmla="*/ 0 w 23"/>
                <a:gd name="T13" fmla="*/ 12 h 92"/>
                <a:gd name="T14" fmla="*/ 12 w 23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7"/>
                    <a:pt x="18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8" name="Freeform 45">
              <a:extLst>
                <a:ext uri="{FF2B5EF4-FFF2-40B4-BE49-F238E27FC236}">
                  <a16:creationId xmlns:a16="http://schemas.microsoft.com/office/drawing/2014/main" id="{FD3097D5-82C2-D9CE-CB6F-AD206B09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5600700"/>
              <a:ext cx="49213" cy="50800"/>
            </a:xfrm>
            <a:custGeom>
              <a:avLst/>
              <a:gdLst>
                <a:gd name="T0" fmla="*/ 70 w 74"/>
                <a:gd name="T1" fmla="*/ 5 h 75"/>
                <a:gd name="T2" fmla="*/ 70 w 74"/>
                <a:gd name="T3" fmla="*/ 5 h 75"/>
                <a:gd name="T4" fmla="*/ 70 w 74"/>
                <a:gd name="T5" fmla="*/ 21 h 75"/>
                <a:gd name="T6" fmla="*/ 21 w 74"/>
                <a:gd name="T7" fmla="*/ 70 h 75"/>
                <a:gd name="T8" fmla="*/ 5 w 74"/>
                <a:gd name="T9" fmla="*/ 70 h 75"/>
                <a:gd name="T10" fmla="*/ 5 w 74"/>
                <a:gd name="T11" fmla="*/ 54 h 75"/>
                <a:gd name="T12" fmla="*/ 53 w 74"/>
                <a:gd name="T13" fmla="*/ 5 h 75"/>
                <a:gd name="T14" fmla="*/ 70 w 74"/>
                <a:gd name="T1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5">
                  <a:moveTo>
                    <a:pt x="70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4" y="9"/>
                    <a:pt x="74" y="17"/>
                    <a:pt x="70" y="21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7" y="75"/>
                    <a:pt x="10" y="75"/>
                    <a:pt x="5" y="70"/>
                  </a:cubicBezTo>
                  <a:cubicBezTo>
                    <a:pt x="0" y="66"/>
                    <a:pt x="0" y="58"/>
                    <a:pt x="5" y="5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8" y="0"/>
                    <a:pt x="65" y="0"/>
                    <a:pt x="70" y="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9" name="Freeform 46">
              <a:extLst>
                <a:ext uri="{FF2B5EF4-FFF2-40B4-BE49-F238E27FC236}">
                  <a16:creationId xmlns:a16="http://schemas.microsoft.com/office/drawing/2014/main" id="{A49E88B0-2C43-15D9-940B-693CB3A71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5443538"/>
              <a:ext cx="61913" cy="15875"/>
            </a:xfrm>
            <a:custGeom>
              <a:avLst/>
              <a:gdLst>
                <a:gd name="T0" fmla="*/ 91 w 91"/>
                <a:gd name="T1" fmla="*/ 12 h 24"/>
                <a:gd name="T2" fmla="*/ 91 w 91"/>
                <a:gd name="T3" fmla="*/ 12 h 24"/>
                <a:gd name="T4" fmla="*/ 80 w 91"/>
                <a:gd name="T5" fmla="*/ 23 h 24"/>
                <a:gd name="T6" fmla="*/ 11 w 91"/>
                <a:gd name="T7" fmla="*/ 23 h 24"/>
                <a:gd name="T8" fmla="*/ 0 w 91"/>
                <a:gd name="T9" fmla="*/ 12 h 24"/>
                <a:gd name="T10" fmla="*/ 11 w 91"/>
                <a:gd name="T11" fmla="*/ 0 h 24"/>
                <a:gd name="T12" fmla="*/ 80 w 91"/>
                <a:gd name="T13" fmla="*/ 0 h 24"/>
                <a:gd name="T14" fmla="*/ 91 w 91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4">
                  <a:moveTo>
                    <a:pt x="91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1" y="18"/>
                    <a:pt x="86" y="23"/>
                    <a:pt x="8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6" y="0"/>
                    <a:pt x="91" y="5"/>
                    <a:pt x="91" y="1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0" name="Freeform 47">
              <a:extLst>
                <a:ext uri="{FF2B5EF4-FFF2-40B4-BE49-F238E27FC236}">
                  <a16:creationId xmlns:a16="http://schemas.microsoft.com/office/drawing/2014/main" id="{61B6A540-CBBE-12E9-E56A-A679C965A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5248275"/>
              <a:ext cx="49213" cy="50800"/>
            </a:xfrm>
            <a:custGeom>
              <a:avLst/>
              <a:gdLst>
                <a:gd name="T0" fmla="*/ 69 w 74"/>
                <a:gd name="T1" fmla="*/ 70 h 74"/>
                <a:gd name="T2" fmla="*/ 69 w 74"/>
                <a:gd name="T3" fmla="*/ 70 h 74"/>
                <a:gd name="T4" fmla="*/ 53 w 74"/>
                <a:gd name="T5" fmla="*/ 70 h 74"/>
                <a:gd name="T6" fmla="*/ 4 w 74"/>
                <a:gd name="T7" fmla="*/ 21 h 74"/>
                <a:gd name="T8" fmla="*/ 4 w 74"/>
                <a:gd name="T9" fmla="*/ 5 h 74"/>
                <a:gd name="T10" fmla="*/ 20 w 74"/>
                <a:gd name="T11" fmla="*/ 5 h 74"/>
                <a:gd name="T12" fmla="*/ 69 w 74"/>
                <a:gd name="T13" fmla="*/ 53 h 74"/>
                <a:gd name="T14" fmla="*/ 69 w 74"/>
                <a:gd name="T15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69" y="70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5" y="74"/>
                    <a:pt x="57" y="74"/>
                    <a:pt x="53" y="7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7"/>
                    <a:pt x="0" y="10"/>
                    <a:pt x="4" y="5"/>
                  </a:cubicBezTo>
                  <a:cubicBezTo>
                    <a:pt x="9" y="0"/>
                    <a:pt x="16" y="0"/>
                    <a:pt x="20" y="5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4" y="58"/>
                    <a:pt x="74" y="65"/>
                    <a:pt x="69" y="7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1" name="Freeform 48">
              <a:extLst>
                <a:ext uri="{FF2B5EF4-FFF2-40B4-BE49-F238E27FC236}">
                  <a16:creationId xmlns:a16="http://schemas.microsoft.com/office/drawing/2014/main" id="{B4C2FC1A-F41C-2C1F-C5A7-402B21D9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3994150"/>
              <a:ext cx="1228725" cy="1152525"/>
            </a:xfrm>
            <a:custGeom>
              <a:avLst/>
              <a:gdLst>
                <a:gd name="T0" fmla="*/ 1345 w 1827"/>
                <a:gd name="T1" fmla="*/ 35 h 1712"/>
                <a:gd name="T2" fmla="*/ 1802 w 1827"/>
                <a:gd name="T3" fmla="*/ 589 h 1712"/>
                <a:gd name="T4" fmla="*/ 1805 w 1827"/>
                <a:gd name="T5" fmla="*/ 594 h 1712"/>
                <a:gd name="T6" fmla="*/ 1792 w 1827"/>
                <a:gd name="T7" fmla="*/ 693 h 1712"/>
                <a:gd name="T8" fmla="*/ 586 w 1827"/>
                <a:gd name="T9" fmla="*/ 1687 h 1712"/>
                <a:gd name="T10" fmla="*/ 487 w 1827"/>
                <a:gd name="T11" fmla="*/ 1682 h 1712"/>
                <a:gd name="T12" fmla="*/ 483 w 1827"/>
                <a:gd name="T13" fmla="*/ 1677 h 1712"/>
                <a:gd name="T14" fmla="*/ 26 w 1827"/>
                <a:gd name="T15" fmla="*/ 1123 h 1712"/>
                <a:gd name="T16" fmla="*/ 24 w 1827"/>
                <a:gd name="T17" fmla="*/ 1121 h 1712"/>
                <a:gd name="T18" fmla="*/ 36 w 1827"/>
                <a:gd name="T19" fmla="*/ 1020 h 1712"/>
                <a:gd name="T20" fmla="*/ 1241 w 1827"/>
                <a:gd name="T21" fmla="*/ 25 h 1712"/>
                <a:gd name="T22" fmla="*/ 1343 w 1827"/>
                <a:gd name="T23" fmla="*/ 33 h 1712"/>
                <a:gd name="T24" fmla="*/ 1345 w 1827"/>
                <a:gd name="T25" fmla="*/ 3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7" h="1712">
                  <a:moveTo>
                    <a:pt x="1345" y="35"/>
                  </a:moveTo>
                  <a:cubicBezTo>
                    <a:pt x="1802" y="589"/>
                    <a:pt x="1802" y="589"/>
                    <a:pt x="1802" y="589"/>
                  </a:cubicBezTo>
                  <a:cubicBezTo>
                    <a:pt x="1803" y="591"/>
                    <a:pt x="1804" y="592"/>
                    <a:pt x="1805" y="594"/>
                  </a:cubicBezTo>
                  <a:cubicBezTo>
                    <a:pt x="1827" y="625"/>
                    <a:pt x="1822" y="668"/>
                    <a:pt x="1792" y="693"/>
                  </a:cubicBezTo>
                  <a:cubicBezTo>
                    <a:pt x="586" y="1687"/>
                    <a:pt x="586" y="1687"/>
                    <a:pt x="586" y="1687"/>
                  </a:cubicBezTo>
                  <a:cubicBezTo>
                    <a:pt x="557" y="1712"/>
                    <a:pt x="513" y="1709"/>
                    <a:pt x="487" y="1682"/>
                  </a:cubicBezTo>
                  <a:cubicBezTo>
                    <a:pt x="485" y="1680"/>
                    <a:pt x="484" y="1679"/>
                    <a:pt x="483" y="1677"/>
                  </a:cubicBezTo>
                  <a:cubicBezTo>
                    <a:pt x="26" y="1123"/>
                    <a:pt x="26" y="1123"/>
                    <a:pt x="26" y="1123"/>
                  </a:cubicBezTo>
                  <a:cubicBezTo>
                    <a:pt x="25" y="1122"/>
                    <a:pt x="25" y="1122"/>
                    <a:pt x="24" y="1121"/>
                  </a:cubicBezTo>
                  <a:cubicBezTo>
                    <a:pt x="0" y="1090"/>
                    <a:pt x="5" y="1045"/>
                    <a:pt x="36" y="1020"/>
                  </a:cubicBezTo>
                  <a:cubicBezTo>
                    <a:pt x="1241" y="25"/>
                    <a:pt x="1241" y="25"/>
                    <a:pt x="1241" y="25"/>
                  </a:cubicBezTo>
                  <a:cubicBezTo>
                    <a:pt x="1272" y="0"/>
                    <a:pt x="1317" y="4"/>
                    <a:pt x="1343" y="33"/>
                  </a:cubicBezTo>
                  <a:cubicBezTo>
                    <a:pt x="1344" y="34"/>
                    <a:pt x="1344" y="35"/>
                    <a:pt x="1345" y="35"/>
                  </a:cubicBezTo>
                  <a:close/>
                </a:path>
              </a:pathLst>
            </a:custGeom>
            <a:solidFill>
              <a:srgbClr val="43B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2" name="Freeform 49">
              <a:extLst>
                <a:ext uri="{FF2B5EF4-FFF2-40B4-BE49-F238E27FC236}">
                  <a16:creationId xmlns:a16="http://schemas.microsoft.com/office/drawing/2014/main" id="{5E4C2035-82A0-C951-171D-3960C70AB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2363" y="3994150"/>
              <a:ext cx="1222375" cy="1146175"/>
            </a:xfrm>
            <a:custGeom>
              <a:avLst/>
              <a:gdLst>
                <a:gd name="T0" fmla="*/ 1056 w 1819"/>
                <a:gd name="T1" fmla="*/ 178 h 1704"/>
                <a:gd name="T2" fmla="*/ 24 w 1819"/>
                <a:gd name="T3" fmla="*/ 1121 h 1704"/>
                <a:gd name="T4" fmla="*/ 357 w 1819"/>
                <a:gd name="T5" fmla="*/ 1525 h 1704"/>
                <a:gd name="T6" fmla="*/ 485 w 1819"/>
                <a:gd name="T7" fmla="*/ 1679 h 1704"/>
                <a:gd name="T8" fmla="*/ 487 w 1819"/>
                <a:gd name="T9" fmla="*/ 1682 h 1704"/>
                <a:gd name="T10" fmla="*/ 490 w 1819"/>
                <a:gd name="T11" fmla="*/ 1685 h 1704"/>
                <a:gd name="T12" fmla="*/ 495 w 1819"/>
                <a:gd name="T13" fmla="*/ 1689 h 1704"/>
                <a:gd name="T14" fmla="*/ 499 w 1819"/>
                <a:gd name="T15" fmla="*/ 1692 h 1704"/>
                <a:gd name="T16" fmla="*/ 504 w 1819"/>
                <a:gd name="T17" fmla="*/ 1695 h 1704"/>
                <a:gd name="T18" fmla="*/ 508 w 1819"/>
                <a:gd name="T19" fmla="*/ 1697 h 1704"/>
                <a:gd name="T20" fmla="*/ 513 w 1819"/>
                <a:gd name="T21" fmla="*/ 1699 h 1704"/>
                <a:gd name="T22" fmla="*/ 518 w 1819"/>
                <a:gd name="T23" fmla="*/ 1701 h 1704"/>
                <a:gd name="T24" fmla="*/ 523 w 1819"/>
                <a:gd name="T25" fmla="*/ 1702 h 1704"/>
                <a:gd name="T26" fmla="*/ 528 w 1819"/>
                <a:gd name="T27" fmla="*/ 1703 h 1704"/>
                <a:gd name="T28" fmla="*/ 533 w 1819"/>
                <a:gd name="T29" fmla="*/ 1704 h 1704"/>
                <a:gd name="T30" fmla="*/ 538 w 1819"/>
                <a:gd name="T31" fmla="*/ 1704 h 1704"/>
                <a:gd name="T32" fmla="*/ 543 w 1819"/>
                <a:gd name="T33" fmla="*/ 1704 h 1704"/>
                <a:gd name="T34" fmla="*/ 548 w 1819"/>
                <a:gd name="T35" fmla="*/ 1703 h 1704"/>
                <a:gd name="T36" fmla="*/ 553 w 1819"/>
                <a:gd name="T37" fmla="*/ 1703 h 1704"/>
                <a:gd name="T38" fmla="*/ 558 w 1819"/>
                <a:gd name="T39" fmla="*/ 1702 h 1704"/>
                <a:gd name="T40" fmla="*/ 563 w 1819"/>
                <a:gd name="T41" fmla="*/ 1700 h 1704"/>
                <a:gd name="T42" fmla="*/ 568 w 1819"/>
                <a:gd name="T43" fmla="*/ 1698 h 1704"/>
                <a:gd name="T44" fmla="*/ 573 w 1819"/>
                <a:gd name="T45" fmla="*/ 1696 h 1704"/>
                <a:gd name="T46" fmla="*/ 578 w 1819"/>
                <a:gd name="T47" fmla="*/ 1693 h 1704"/>
                <a:gd name="T48" fmla="*/ 583 w 1819"/>
                <a:gd name="T49" fmla="*/ 1690 h 1704"/>
                <a:gd name="T50" fmla="*/ 586 w 1819"/>
                <a:gd name="T51" fmla="*/ 1687 h 1704"/>
                <a:gd name="T52" fmla="*/ 1792 w 1819"/>
                <a:gd name="T53" fmla="*/ 693 h 1704"/>
                <a:gd name="T54" fmla="*/ 1797 w 1819"/>
                <a:gd name="T55" fmla="*/ 688 h 1704"/>
                <a:gd name="T56" fmla="*/ 1801 w 1819"/>
                <a:gd name="T57" fmla="*/ 684 h 1704"/>
                <a:gd name="T58" fmla="*/ 1804 w 1819"/>
                <a:gd name="T59" fmla="*/ 680 h 1704"/>
                <a:gd name="T60" fmla="*/ 1807 w 1819"/>
                <a:gd name="T61" fmla="*/ 676 h 1704"/>
                <a:gd name="T62" fmla="*/ 1810 w 1819"/>
                <a:gd name="T63" fmla="*/ 671 h 1704"/>
                <a:gd name="T64" fmla="*/ 1812 w 1819"/>
                <a:gd name="T65" fmla="*/ 666 h 1704"/>
                <a:gd name="T66" fmla="*/ 1814 w 1819"/>
                <a:gd name="T67" fmla="*/ 662 h 1704"/>
                <a:gd name="T68" fmla="*/ 1816 w 1819"/>
                <a:gd name="T69" fmla="*/ 657 h 1704"/>
                <a:gd name="T70" fmla="*/ 1817 w 1819"/>
                <a:gd name="T71" fmla="*/ 652 h 1704"/>
                <a:gd name="T72" fmla="*/ 1818 w 1819"/>
                <a:gd name="T73" fmla="*/ 647 h 1704"/>
                <a:gd name="T74" fmla="*/ 1818 w 1819"/>
                <a:gd name="T75" fmla="*/ 642 h 1704"/>
                <a:gd name="T76" fmla="*/ 1819 w 1819"/>
                <a:gd name="T77" fmla="*/ 637 h 1704"/>
                <a:gd name="T78" fmla="*/ 1818 w 1819"/>
                <a:gd name="T79" fmla="*/ 631 h 1704"/>
                <a:gd name="T80" fmla="*/ 1818 w 1819"/>
                <a:gd name="T81" fmla="*/ 626 h 1704"/>
                <a:gd name="T82" fmla="*/ 1817 w 1819"/>
                <a:gd name="T83" fmla="*/ 621 h 1704"/>
                <a:gd name="T84" fmla="*/ 1816 w 1819"/>
                <a:gd name="T85" fmla="*/ 616 h 1704"/>
                <a:gd name="T86" fmla="*/ 1814 w 1819"/>
                <a:gd name="T87" fmla="*/ 611 h 1704"/>
                <a:gd name="T88" fmla="*/ 1812 w 1819"/>
                <a:gd name="T89" fmla="*/ 607 h 1704"/>
                <a:gd name="T90" fmla="*/ 1810 w 1819"/>
                <a:gd name="T91" fmla="*/ 601 h 1704"/>
                <a:gd name="T92" fmla="*/ 1807 w 1819"/>
                <a:gd name="T93" fmla="*/ 597 h 1704"/>
                <a:gd name="T94" fmla="*/ 1805 w 1819"/>
                <a:gd name="T95" fmla="*/ 594 h 1704"/>
                <a:gd name="T96" fmla="*/ 1802 w 1819"/>
                <a:gd name="T97" fmla="*/ 589 h 1704"/>
                <a:gd name="T98" fmla="*/ 1470 w 1819"/>
                <a:gd name="T99" fmla="*/ 187 h 1704"/>
                <a:gd name="T100" fmla="*/ 1628 w 1819"/>
                <a:gd name="T101" fmla="*/ 500 h 1704"/>
                <a:gd name="T102" fmla="*/ 707 w 1819"/>
                <a:gd name="T103" fmla="*/ 1495 h 1704"/>
                <a:gd name="T104" fmla="*/ 189 w 1819"/>
                <a:gd name="T105" fmla="*/ 1228 h 1704"/>
                <a:gd name="T106" fmla="*/ 1120 w 1819"/>
                <a:gd name="T107" fmla="*/ 217 h 1704"/>
                <a:gd name="T108" fmla="*/ 1628 w 1819"/>
                <a:gd name="T109" fmla="*/ 50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9" h="1704">
                  <a:moveTo>
                    <a:pt x="1343" y="33"/>
                  </a:moveTo>
                  <a:cubicBezTo>
                    <a:pt x="1317" y="4"/>
                    <a:pt x="1272" y="0"/>
                    <a:pt x="1241" y="25"/>
                  </a:cubicBezTo>
                  <a:cubicBezTo>
                    <a:pt x="1056" y="178"/>
                    <a:pt x="1056" y="178"/>
                    <a:pt x="1056" y="178"/>
                  </a:cubicBezTo>
                  <a:cubicBezTo>
                    <a:pt x="221" y="867"/>
                    <a:pt x="221" y="867"/>
                    <a:pt x="221" y="867"/>
                  </a:cubicBezTo>
                  <a:cubicBezTo>
                    <a:pt x="36" y="1020"/>
                    <a:pt x="36" y="1020"/>
                    <a:pt x="36" y="1020"/>
                  </a:cubicBezTo>
                  <a:cubicBezTo>
                    <a:pt x="5" y="1045"/>
                    <a:pt x="0" y="1090"/>
                    <a:pt x="24" y="1121"/>
                  </a:cubicBezTo>
                  <a:cubicBezTo>
                    <a:pt x="25" y="1122"/>
                    <a:pt x="25" y="1122"/>
                    <a:pt x="26" y="1123"/>
                  </a:cubicBezTo>
                  <a:cubicBezTo>
                    <a:pt x="151" y="1275"/>
                    <a:pt x="151" y="1275"/>
                    <a:pt x="151" y="1275"/>
                  </a:cubicBezTo>
                  <a:cubicBezTo>
                    <a:pt x="357" y="1525"/>
                    <a:pt x="357" y="1525"/>
                    <a:pt x="357" y="1525"/>
                  </a:cubicBezTo>
                  <a:cubicBezTo>
                    <a:pt x="357" y="1525"/>
                    <a:pt x="357" y="1525"/>
                    <a:pt x="357" y="1525"/>
                  </a:cubicBezTo>
                  <a:cubicBezTo>
                    <a:pt x="483" y="1677"/>
                    <a:pt x="483" y="1677"/>
                    <a:pt x="483" y="1677"/>
                  </a:cubicBezTo>
                  <a:cubicBezTo>
                    <a:pt x="483" y="1678"/>
                    <a:pt x="484" y="1678"/>
                    <a:pt x="485" y="1679"/>
                  </a:cubicBezTo>
                  <a:cubicBezTo>
                    <a:pt x="485" y="1679"/>
                    <a:pt x="485" y="1679"/>
                    <a:pt x="485" y="1679"/>
                  </a:cubicBezTo>
                  <a:cubicBezTo>
                    <a:pt x="485" y="1680"/>
                    <a:pt x="486" y="1681"/>
                    <a:pt x="487" y="1682"/>
                  </a:cubicBezTo>
                  <a:cubicBezTo>
                    <a:pt x="487" y="1682"/>
                    <a:pt x="487" y="1682"/>
                    <a:pt x="487" y="1682"/>
                  </a:cubicBezTo>
                  <a:cubicBezTo>
                    <a:pt x="487" y="1682"/>
                    <a:pt x="487" y="1682"/>
                    <a:pt x="487" y="1682"/>
                  </a:cubicBezTo>
                  <a:cubicBezTo>
                    <a:pt x="488" y="1683"/>
                    <a:pt x="489" y="1684"/>
                    <a:pt x="490" y="1684"/>
                  </a:cubicBezTo>
                  <a:cubicBezTo>
                    <a:pt x="490" y="1685"/>
                    <a:pt x="490" y="1685"/>
                    <a:pt x="490" y="1685"/>
                  </a:cubicBezTo>
                  <a:cubicBezTo>
                    <a:pt x="491" y="1685"/>
                    <a:pt x="492" y="1686"/>
                    <a:pt x="492" y="1687"/>
                  </a:cubicBezTo>
                  <a:cubicBezTo>
                    <a:pt x="493" y="1687"/>
                    <a:pt x="493" y="1687"/>
                    <a:pt x="493" y="1687"/>
                  </a:cubicBezTo>
                  <a:cubicBezTo>
                    <a:pt x="494" y="1688"/>
                    <a:pt x="494" y="1688"/>
                    <a:pt x="495" y="1689"/>
                  </a:cubicBezTo>
                  <a:cubicBezTo>
                    <a:pt x="495" y="1689"/>
                    <a:pt x="496" y="1689"/>
                    <a:pt x="496" y="1690"/>
                  </a:cubicBezTo>
                  <a:cubicBezTo>
                    <a:pt x="497" y="1690"/>
                    <a:pt x="497" y="1690"/>
                    <a:pt x="498" y="1691"/>
                  </a:cubicBezTo>
                  <a:cubicBezTo>
                    <a:pt x="498" y="1691"/>
                    <a:pt x="499" y="1691"/>
                    <a:pt x="499" y="1692"/>
                  </a:cubicBezTo>
                  <a:cubicBezTo>
                    <a:pt x="500" y="1692"/>
                    <a:pt x="500" y="1692"/>
                    <a:pt x="501" y="1693"/>
                  </a:cubicBezTo>
                  <a:cubicBezTo>
                    <a:pt x="501" y="1693"/>
                    <a:pt x="502" y="1693"/>
                    <a:pt x="502" y="1694"/>
                  </a:cubicBezTo>
                  <a:cubicBezTo>
                    <a:pt x="503" y="1694"/>
                    <a:pt x="503" y="1694"/>
                    <a:pt x="504" y="1695"/>
                  </a:cubicBezTo>
                  <a:cubicBezTo>
                    <a:pt x="504" y="1695"/>
                    <a:pt x="505" y="1695"/>
                    <a:pt x="505" y="1695"/>
                  </a:cubicBezTo>
                  <a:cubicBezTo>
                    <a:pt x="506" y="1696"/>
                    <a:pt x="506" y="1696"/>
                    <a:pt x="507" y="1696"/>
                  </a:cubicBezTo>
                  <a:cubicBezTo>
                    <a:pt x="507" y="1696"/>
                    <a:pt x="508" y="1697"/>
                    <a:pt x="508" y="1697"/>
                  </a:cubicBezTo>
                  <a:cubicBezTo>
                    <a:pt x="509" y="1697"/>
                    <a:pt x="509" y="1697"/>
                    <a:pt x="510" y="1698"/>
                  </a:cubicBezTo>
                  <a:cubicBezTo>
                    <a:pt x="510" y="1698"/>
                    <a:pt x="511" y="1698"/>
                    <a:pt x="511" y="1698"/>
                  </a:cubicBezTo>
                  <a:cubicBezTo>
                    <a:pt x="512" y="1699"/>
                    <a:pt x="512" y="1699"/>
                    <a:pt x="513" y="1699"/>
                  </a:cubicBezTo>
                  <a:cubicBezTo>
                    <a:pt x="513" y="1699"/>
                    <a:pt x="514" y="1699"/>
                    <a:pt x="515" y="1700"/>
                  </a:cubicBezTo>
                  <a:cubicBezTo>
                    <a:pt x="515" y="1700"/>
                    <a:pt x="516" y="1700"/>
                    <a:pt x="516" y="1700"/>
                  </a:cubicBezTo>
                  <a:cubicBezTo>
                    <a:pt x="517" y="1700"/>
                    <a:pt x="517" y="1700"/>
                    <a:pt x="518" y="1701"/>
                  </a:cubicBezTo>
                  <a:cubicBezTo>
                    <a:pt x="518" y="1701"/>
                    <a:pt x="519" y="1701"/>
                    <a:pt x="519" y="1701"/>
                  </a:cubicBezTo>
                  <a:cubicBezTo>
                    <a:pt x="520" y="1701"/>
                    <a:pt x="521" y="1701"/>
                    <a:pt x="521" y="1702"/>
                  </a:cubicBezTo>
                  <a:cubicBezTo>
                    <a:pt x="522" y="1702"/>
                    <a:pt x="522" y="1702"/>
                    <a:pt x="523" y="1702"/>
                  </a:cubicBezTo>
                  <a:cubicBezTo>
                    <a:pt x="523" y="1702"/>
                    <a:pt x="524" y="1702"/>
                    <a:pt x="524" y="1702"/>
                  </a:cubicBezTo>
                  <a:cubicBezTo>
                    <a:pt x="525" y="1702"/>
                    <a:pt x="526" y="1703"/>
                    <a:pt x="526" y="1703"/>
                  </a:cubicBezTo>
                  <a:cubicBezTo>
                    <a:pt x="527" y="1703"/>
                    <a:pt x="527" y="1703"/>
                    <a:pt x="528" y="1703"/>
                  </a:cubicBezTo>
                  <a:cubicBezTo>
                    <a:pt x="528" y="1703"/>
                    <a:pt x="529" y="1703"/>
                    <a:pt x="529" y="1703"/>
                  </a:cubicBezTo>
                  <a:cubicBezTo>
                    <a:pt x="530" y="1703"/>
                    <a:pt x="531" y="1703"/>
                    <a:pt x="531" y="1703"/>
                  </a:cubicBezTo>
                  <a:cubicBezTo>
                    <a:pt x="532" y="1704"/>
                    <a:pt x="532" y="1704"/>
                    <a:pt x="533" y="1704"/>
                  </a:cubicBezTo>
                  <a:cubicBezTo>
                    <a:pt x="533" y="1704"/>
                    <a:pt x="534" y="1704"/>
                    <a:pt x="535" y="1704"/>
                  </a:cubicBezTo>
                  <a:cubicBezTo>
                    <a:pt x="535" y="1704"/>
                    <a:pt x="536" y="1704"/>
                    <a:pt x="536" y="1704"/>
                  </a:cubicBezTo>
                  <a:cubicBezTo>
                    <a:pt x="537" y="1704"/>
                    <a:pt x="537" y="1704"/>
                    <a:pt x="538" y="1704"/>
                  </a:cubicBezTo>
                  <a:cubicBezTo>
                    <a:pt x="539" y="1704"/>
                    <a:pt x="539" y="1704"/>
                    <a:pt x="540" y="1704"/>
                  </a:cubicBezTo>
                  <a:cubicBezTo>
                    <a:pt x="540" y="1704"/>
                    <a:pt x="541" y="1704"/>
                    <a:pt x="541" y="1704"/>
                  </a:cubicBezTo>
                  <a:cubicBezTo>
                    <a:pt x="542" y="1704"/>
                    <a:pt x="542" y="1704"/>
                    <a:pt x="543" y="1704"/>
                  </a:cubicBezTo>
                  <a:cubicBezTo>
                    <a:pt x="544" y="1704"/>
                    <a:pt x="544" y="1704"/>
                    <a:pt x="545" y="1704"/>
                  </a:cubicBezTo>
                  <a:cubicBezTo>
                    <a:pt x="545" y="1704"/>
                    <a:pt x="546" y="1704"/>
                    <a:pt x="546" y="1704"/>
                  </a:cubicBezTo>
                  <a:cubicBezTo>
                    <a:pt x="547" y="1704"/>
                    <a:pt x="548" y="1704"/>
                    <a:pt x="548" y="1703"/>
                  </a:cubicBezTo>
                  <a:cubicBezTo>
                    <a:pt x="549" y="1703"/>
                    <a:pt x="549" y="1703"/>
                    <a:pt x="550" y="1703"/>
                  </a:cubicBezTo>
                  <a:cubicBezTo>
                    <a:pt x="550" y="1703"/>
                    <a:pt x="551" y="1703"/>
                    <a:pt x="552" y="1703"/>
                  </a:cubicBezTo>
                  <a:cubicBezTo>
                    <a:pt x="552" y="1703"/>
                    <a:pt x="553" y="1703"/>
                    <a:pt x="553" y="1703"/>
                  </a:cubicBezTo>
                  <a:cubicBezTo>
                    <a:pt x="554" y="1703"/>
                    <a:pt x="554" y="1702"/>
                    <a:pt x="555" y="1702"/>
                  </a:cubicBezTo>
                  <a:cubicBezTo>
                    <a:pt x="555" y="1702"/>
                    <a:pt x="556" y="1702"/>
                    <a:pt x="557" y="1702"/>
                  </a:cubicBezTo>
                  <a:cubicBezTo>
                    <a:pt x="557" y="1702"/>
                    <a:pt x="558" y="1702"/>
                    <a:pt x="558" y="1702"/>
                  </a:cubicBezTo>
                  <a:cubicBezTo>
                    <a:pt x="559" y="1701"/>
                    <a:pt x="559" y="1701"/>
                    <a:pt x="560" y="1701"/>
                  </a:cubicBezTo>
                  <a:cubicBezTo>
                    <a:pt x="561" y="1701"/>
                    <a:pt x="561" y="1701"/>
                    <a:pt x="562" y="1701"/>
                  </a:cubicBezTo>
                  <a:cubicBezTo>
                    <a:pt x="562" y="1700"/>
                    <a:pt x="563" y="1700"/>
                    <a:pt x="563" y="1700"/>
                  </a:cubicBezTo>
                  <a:cubicBezTo>
                    <a:pt x="564" y="1700"/>
                    <a:pt x="564" y="1700"/>
                    <a:pt x="565" y="1699"/>
                  </a:cubicBezTo>
                  <a:cubicBezTo>
                    <a:pt x="565" y="1699"/>
                    <a:pt x="566" y="1699"/>
                    <a:pt x="567" y="1699"/>
                  </a:cubicBezTo>
                  <a:cubicBezTo>
                    <a:pt x="567" y="1699"/>
                    <a:pt x="568" y="1698"/>
                    <a:pt x="568" y="1698"/>
                  </a:cubicBezTo>
                  <a:cubicBezTo>
                    <a:pt x="569" y="1698"/>
                    <a:pt x="569" y="1698"/>
                    <a:pt x="570" y="1697"/>
                  </a:cubicBezTo>
                  <a:cubicBezTo>
                    <a:pt x="570" y="1697"/>
                    <a:pt x="571" y="1697"/>
                    <a:pt x="571" y="1697"/>
                  </a:cubicBezTo>
                  <a:cubicBezTo>
                    <a:pt x="572" y="1696"/>
                    <a:pt x="572" y="1696"/>
                    <a:pt x="573" y="1696"/>
                  </a:cubicBezTo>
                  <a:cubicBezTo>
                    <a:pt x="574" y="1696"/>
                    <a:pt x="574" y="1695"/>
                    <a:pt x="574" y="1695"/>
                  </a:cubicBezTo>
                  <a:cubicBezTo>
                    <a:pt x="575" y="1695"/>
                    <a:pt x="576" y="1695"/>
                    <a:pt x="576" y="1694"/>
                  </a:cubicBezTo>
                  <a:cubicBezTo>
                    <a:pt x="577" y="1694"/>
                    <a:pt x="577" y="1694"/>
                    <a:pt x="578" y="1693"/>
                  </a:cubicBezTo>
                  <a:cubicBezTo>
                    <a:pt x="578" y="1693"/>
                    <a:pt x="579" y="1693"/>
                    <a:pt x="579" y="1692"/>
                  </a:cubicBezTo>
                  <a:cubicBezTo>
                    <a:pt x="580" y="1692"/>
                    <a:pt x="580" y="1692"/>
                    <a:pt x="581" y="1691"/>
                  </a:cubicBezTo>
                  <a:cubicBezTo>
                    <a:pt x="581" y="1691"/>
                    <a:pt x="582" y="1691"/>
                    <a:pt x="583" y="1690"/>
                  </a:cubicBezTo>
                  <a:cubicBezTo>
                    <a:pt x="584" y="1689"/>
                    <a:pt x="584" y="1689"/>
                    <a:pt x="584" y="1689"/>
                  </a:cubicBezTo>
                  <a:cubicBezTo>
                    <a:pt x="584" y="1689"/>
                    <a:pt x="585" y="1688"/>
                    <a:pt x="586" y="1687"/>
                  </a:cubicBezTo>
                  <a:cubicBezTo>
                    <a:pt x="586" y="1687"/>
                    <a:pt x="586" y="1687"/>
                    <a:pt x="586" y="1687"/>
                  </a:cubicBezTo>
                  <a:cubicBezTo>
                    <a:pt x="772" y="1534"/>
                    <a:pt x="772" y="1534"/>
                    <a:pt x="772" y="1534"/>
                  </a:cubicBezTo>
                  <a:cubicBezTo>
                    <a:pt x="1607" y="845"/>
                    <a:pt x="1607" y="845"/>
                    <a:pt x="1607" y="845"/>
                  </a:cubicBezTo>
                  <a:cubicBezTo>
                    <a:pt x="1792" y="693"/>
                    <a:pt x="1792" y="693"/>
                    <a:pt x="1792" y="693"/>
                  </a:cubicBezTo>
                  <a:cubicBezTo>
                    <a:pt x="1793" y="692"/>
                    <a:pt x="1794" y="691"/>
                    <a:pt x="1795" y="690"/>
                  </a:cubicBezTo>
                  <a:cubicBezTo>
                    <a:pt x="1795" y="690"/>
                    <a:pt x="1795" y="690"/>
                    <a:pt x="1795" y="690"/>
                  </a:cubicBezTo>
                  <a:cubicBezTo>
                    <a:pt x="1796" y="689"/>
                    <a:pt x="1797" y="688"/>
                    <a:pt x="1797" y="688"/>
                  </a:cubicBezTo>
                  <a:cubicBezTo>
                    <a:pt x="1798" y="687"/>
                    <a:pt x="1798" y="687"/>
                    <a:pt x="1798" y="687"/>
                  </a:cubicBezTo>
                  <a:cubicBezTo>
                    <a:pt x="1799" y="686"/>
                    <a:pt x="1799" y="686"/>
                    <a:pt x="1800" y="685"/>
                  </a:cubicBezTo>
                  <a:cubicBezTo>
                    <a:pt x="1800" y="685"/>
                    <a:pt x="1800" y="685"/>
                    <a:pt x="1801" y="684"/>
                  </a:cubicBezTo>
                  <a:cubicBezTo>
                    <a:pt x="1801" y="684"/>
                    <a:pt x="1802" y="683"/>
                    <a:pt x="1802" y="683"/>
                  </a:cubicBezTo>
                  <a:cubicBezTo>
                    <a:pt x="1802" y="682"/>
                    <a:pt x="1803" y="682"/>
                    <a:pt x="1803" y="681"/>
                  </a:cubicBezTo>
                  <a:cubicBezTo>
                    <a:pt x="1803" y="681"/>
                    <a:pt x="1804" y="680"/>
                    <a:pt x="1804" y="680"/>
                  </a:cubicBezTo>
                  <a:cubicBezTo>
                    <a:pt x="1804" y="679"/>
                    <a:pt x="1805" y="679"/>
                    <a:pt x="1805" y="679"/>
                  </a:cubicBezTo>
                  <a:cubicBezTo>
                    <a:pt x="1805" y="678"/>
                    <a:pt x="1806" y="677"/>
                    <a:pt x="1806" y="677"/>
                  </a:cubicBezTo>
                  <a:cubicBezTo>
                    <a:pt x="1806" y="677"/>
                    <a:pt x="1807" y="676"/>
                    <a:pt x="1807" y="676"/>
                  </a:cubicBezTo>
                  <a:cubicBezTo>
                    <a:pt x="1807" y="675"/>
                    <a:pt x="1808" y="675"/>
                    <a:pt x="1808" y="674"/>
                  </a:cubicBezTo>
                  <a:cubicBezTo>
                    <a:pt x="1808" y="674"/>
                    <a:pt x="1809" y="673"/>
                    <a:pt x="1809" y="673"/>
                  </a:cubicBezTo>
                  <a:cubicBezTo>
                    <a:pt x="1809" y="672"/>
                    <a:pt x="1809" y="672"/>
                    <a:pt x="1810" y="671"/>
                  </a:cubicBezTo>
                  <a:cubicBezTo>
                    <a:pt x="1810" y="671"/>
                    <a:pt x="1810" y="670"/>
                    <a:pt x="1810" y="670"/>
                  </a:cubicBezTo>
                  <a:cubicBezTo>
                    <a:pt x="1811" y="669"/>
                    <a:pt x="1811" y="668"/>
                    <a:pt x="1811" y="668"/>
                  </a:cubicBezTo>
                  <a:cubicBezTo>
                    <a:pt x="1812" y="667"/>
                    <a:pt x="1812" y="667"/>
                    <a:pt x="1812" y="666"/>
                  </a:cubicBezTo>
                  <a:cubicBezTo>
                    <a:pt x="1812" y="666"/>
                    <a:pt x="1812" y="665"/>
                    <a:pt x="1813" y="665"/>
                  </a:cubicBezTo>
                  <a:cubicBezTo>
                    <a:pt x="1813" y="664"/>
                    <a:pt x="1813" y="664"/>
                    <a:pt x="1813" y="663"/>
                  </a:cubicBezTo>
                  <a:cubicBezTo>
                    <a:pt x="1814" y="663"/>
                    <a:pt x="1814" y="662"/>
                    <a:pt x="1814" y="662"/>
                  </a:cubicBezTo>
                  <a:cubicBezTo>
                    <a:pt x="1814" y="661"/>
                    <a:pt x="1814" y="661"/>
                    <a:pt x="1815" y="660"/>
                  </a:cubicBezTo>
                  <a:cubicBezTo>
                    <a:pt x="1815" y="659"/>
                    <a:pt x="1815" y="659"/>
                    <a:pt x="1815" y="658"/>
                  </a:cubicBezTo>
                  <a:cubicBezTo>
                    <a:pt x="1815" y="658"/>
                    <a:pt x="1815" y="657"/>
                    <a:pt x="1816" y="657"/>
                  </a:cubicBezTo>
                  <a:cubicBezTo>
                    <a:pt x="1816" y="656"/>
                    <a:pt x="1816" y="656"/>
                    <a:pt x="1816" y="655"/>
                  </a:cubicBezTo>
                  <a:cubicBezTo>
                    <a:pt x="1816" y="655"/>
                    <a:pt x="1816" y="654"/>
                    <a:pt x="1816" y="653"/>
                  </a:cubicBezTo>
                  <a:cubicBezTo>
                    <a:pt x="1817" y="653"/>
                    <a:pt x="1817" y="652"/>
                    <a:pt x="1817" y="652"/>
                  </a:cubicBezTo>
                  <a:cubicBezTo>
                    <a:pt x="1817" y="651"/>
                    <a:pt x="1817" y="651"/>
                    <a:pt x="1817" y="650"/>
                  </a:cubicBezTo>
                  <a:cubicBezTo>
                    <a:pt x="1817" y="650"/>
                    <a:pt x="1817" y="649"/>
                    <a:pt x="1817" y="648"/>
                  </a:cubicBezTo>
                  <a:cubicBezTo>
                    <a:pt x="1818" y="648"/>
                    <a:pt x="1818" y="647"/>
                    <a:pt x="1818" y="647"/>
                  </a:cubicBezTo>
                  <a:cubicBezTo>
                    <a:pt x="1818" y="646"/>
                    <a:pt x="1818" y="646"/>
                    <a:pt x="1818" y="645"/>
                  </a:cubicBezTo>
                  <a:cubicBezTo>
                    <a:pt x="1818" y="644"/>
                    <a:pt x="1818" y="644"/>
                    <a:pt x="1818" y="643"/>
                  </a:cubicBezTo>
                  <a:cubicBezTo>
                    <a:pt x="1818" y="643"/>
                    <a:pt x="1818" y="642"/>
                    <a:pt x="1818" y="642"/>
                  </a:cubicBezTo>
                  <a:cubicBezTo>
                    <a:pt x="1818" y="641"/>
                    <a:pt x="1818" y="641"/>
                    <a:pt x="1818" y="640"/>
                  </a:cubicBezTo>
                  <a:cubicBezTo>
                    <a:pt x="1818" y="639"/>
                    <a:pt x="1818" y="639"/>
                    <a:pt x="1818" y="638"/>
                  </a:cubicBezTo>
                  <a:cubicBezTo>
                    <a:pt x="1818" y="638"/>
                    <a:pt x="1819" y="637"/>
                    <a:pt x="1819" y="637"/>
                  </a:cubicBezTo>
                  <a:cubicBezTo>
                    <a:pt x="1819" y="636"/>
                    <a:pt x="1819" y="635"/>
                    <a:pt x="1819" y="635"/>
                  </a:cubicBezTo>
                  <a:cubicBezTo>
                    <a:pt x="1818" y="634"/>
                    <a:pt x="1818" y="634"/>
                    <a:pt x="1818" y="633"/>
                  </a:cubicBezTo>
                  <a:cubicBezTo>
                    <a:pt x="1818" y="633"/>
                    <a:pt x="1818" y="632"/>
                    <a:pt x="1818" y="631"/>
                  </a:cubicBezTo>
                  <a:cubicBezTo>
                    <a:pt x="1818" y="631"/>
                    <a:pt x="1818" y="630"/>
                    <a:pt x="1818" y="630"/>
                  </a:cubicBezTo>
                  <a:cubicBezTo>
                    <a:pt x="1818" y="629"/>
                    <a:pt x="1818" y="629"/>
                    <a:pt x="1818" y="628"/>
                  </a:cubicBezTo>
                  <a:cubicBezTo>
                    <a:pt x="1818" y="627"/>
                    <a:pt x="1818" y="627"/>
                    <a:pt x="1818" y="626"/>
                  </a:cubicBezTo>
                  <a:cubicBezTo>
                    <a:pt x="1818" y="626"/>
                    <a:pt x="1818" y="625"/>
                    <a:pt x="1818" y="625"/>
                  </a:cubicBezTo>
                  <a:cubicBezTo>
                    <a:pt x="1818" y="624"/>
                    <a:pt x="1817" y="624"/>
                    <a:pt x="1817" y="623"/>
                  </a:cubicBezTo>
                  <a:cubicBezTo>
                    <a:pt x="1817" y="622"/>
                    <a:pt x="1817" y="622"/>
                    <a:pt x="1817" y="621"/>
                  </a:cubicBezTo>
                  <a:cubicBezTo>
                    <a:pt x="1817" y="621"/>
                    <a:pt x="1817" y="620"/>
                    <a:pt x="1817" y="620"/>
                  </a:cubicBezTo>
                  <a:cubicBezTo>
                    <a:pt x="1817" y="619"/>
                    <a:pt x="1816" y="618"/>
                    <a:pt x="1816" y="618"/>
                  </a:cubicBezTo>
                  <a:cubicBezTo>
                    <a:pt x="1816" y="617"/>
                    <a:pt x="1816" y="617"/>
                    <a:pt x="1816" y="616"/>
                  </a:cubicBezTo>
                  <a:cubicBezTo>
                    <a:pt x="1816" y="616"/>
                    <a:pt x="1815" y="615"/>
                    <a:pt x="1815" y="614"/>
                  </a:cubicBezTo>
                  <a:cubicBezTo>
                    <a:pt x="1815" y="614"/>
                    <a:pt x="1815" y="613"/>
                    <a:pt x="1815" y="613"/>
                  </a:cubicBezTo>
                  <a:cubicBezTo>
                    <a:pt x="1815" y="612"/>
                    <a:pt x="1814" y="612"/>
                    <a:pt x="1814" y="611"/>
                  </a:cubicBezTo>
                  <a:cubicBezTo>
                    <a:pt x="1814" y="611"/>
                    <a:pt x="1814" y="610"/>
                    <a:pt x="1814" y="610"/>
                  </a:cubicBezTo>
                  <a:cubicBezTo>
                    <a:pt x="1813" y="609"/>
                    <a:pt x="1813" y="608"/>
                    <a:pt x="1813" y="608"/>
                  </a:cubicBezTo>
                  <a:cubicBezTo>
                    <a:pt x="1813" y="607"/>
                    <a:pt x="1813" y="607"/>
                    <a:pt x="1812" y="607"/>
                  </a:cubicBezTo>
                  <a:cubicBezTo>
                    <a:pt x="1812" y="606"/>
                    <a:pt x="1812" y="605"/>
                    <a:pt x="1811" y="605"/>
                  </a:cubicBezTo>
                  <a:cubicBezTo>
                    <a:pt x="1811" y="604"/>
                    <a:pt x="1811" y="604"/>
                    <a:pt x="1811" y="603"/>
                  </a:cubicBezTo>
                  <a:cubicBezTo>
                    <a:pt x="1810" y="603"/>
                    <a:pt x="1810" y="602"/>
                    <a:pt x="1810" y="601"/>
                  </a:cubicBezTo>
                  <a:cubicBezTo>
                    <a:pt x="1809" y="600"/>
                    <a:pt x="1809" y="600"/>
                    <a:pt x="1809" y="600"/>
                  </a:cubicBezTo>
                  <a:cubicBezTo>
                    <a:pt x="1809" y="599"/>
                    <a:pt x="1808" y="599"/>
                    <a:pt x="1808" y="598"/>
                  </a:cubicBezTo>
                  <a:cubicBezTo>
                    <a:pt x="1807" y="597"/>
                    <a:pt x="1807" y="597"/>
                    <a:pt x="1807" y="597"/>
                  </a:cubicBezTo>
                  <a:cubicBezTo>
                    <a:pt x="1807" y="596"/>
                    <a:pt x="1806" y="595"/>
                    <a:pt x="1806" y="595"/>
                  </a:cubicBezTo>
                  <a:cubicBezTo>
                    <a:pt x="1805" y="594"/>
                    <a:pt x="1805" y="594"/>
                    <a:pt x="1805" y="594"/>
                  </a:cubicBezTo>
                  <a:cubicBezTo>
                    <a:pt x="1805" y="594"/>
                    <a:pt x="1805" y="594"/>
                    <a:pt x="1805" y="594"/>
                  </a:cubicBezTo>
                  <a:cubicBezTo>
                    <a:pt x="1805" y="593"/>
                    <a:pt x="1804" y="592"/>
                    <a:pt x="1803" y="591"/>
                  </a:cubicBezTo>
                  <a:cubicBezTo>
                    <a:pt x="1803" y="591"/>
                    <a:pt x="1803" y="591"/>
                    <a:pt x="1803" y="591"/>
                  </a:cubicBezTo>
                  <a:cubicBezTo>
                    <a:pt x="1803" y="591"/>
                    <a:pt x="1802" y="590"/>
                    <a:pt x="1802" y="589"/>
                  </a:cubicBezTo>
                  <a:cubicBezTo>
                    <a:pt x="1802" y="589"/>
                    <a:pt x="1802" y="589"/>
                    <a:pt x="1802" y="589"/>
                  </a:cubicBezTo>
                  <a:cubicBezTo>
                    <a:pt x="1676" y="437"/>
                    <a:pt x="1676" y="437"/>
                    <a:pt x="1676" y="437"/>
                  </a:cubicBezTo>
                  <a:cubicBezTo>
                    <a:pt x="1470" y="187"/>
                    <a:pt x="1470" y="187"/>
                    <a:pt x="1470" y="187"/>
                  </a:cubicBezTo>
                  <a:cubicBezTo>
                    <a:pt x="1345" y="35"/>
                    <a:pt x="1345" y="35"/>
                    <a:pt x="1345" y="35"/>
                  </a:cubicBezTo>
                  <a:cubicBezTo>
                    <a:pt x="1344" y="35"/>
                    <a:pt x="1344" y="34"/>
                    <a:pt x="1343" y="33"/>
                  </a:cubicBezTo>
                  <a:close/>
                  <a:moveTo>
                    <a:pt x="1628" y="500"/>
                  </a:moveTo>
                  <a:cubicBezTo>
                    <a:pt x="1612" y="526"/>
                    <a:pt x="1599" y="555"/>
                    <a:pt x="1589" y="587"/>
                  </a:cubicBezTo>
                  <a:cubicBezTo>
                    <a:pt x="1569" y="652"/>
                    <a:pt x="1568" y="717"/>
                    <a:pt x="1581" y="774"/>
                  </a:cubicBezTo>
                  <a:cubicBezTo>
                    <a:pt x="707" y="1495"/>
                    <a:pt x="707" y="1495"/>
                    <a:pt x="707" y="1495"/>
                  </a:cubicBezTo>
                  <a:cubicBezTo>
                    <a:pt x="653" y="1472"/>
                    <a:pt x="588" y="1461"/>
                    <a:pt x="521" y="1468"/>
                  </a:cubicBezTo>
                  <a:cubicBezTo>
                    <a:pt x="481" y="1473"/>
                    <a:pt x="444" y="1482"/>
                    <a:pt x="411" y="1497"/>
                  </a:cubicBezTo>
                  <a:cubicBezTo>
                    <a:pt x="189" y="1228"/>
                    <a:pt x="189" y="1228"/>
                    <a:pt x="189" y="1228"/>
                  </a:cubicBezTo>
                  <a:cubicBezTo>
                    <a:pt x="210" y="1198"/>
                    <a:pt x="226" y="1164"/>
                    <a:pt x="238" y="1126"/>
                  </a:cubicBezTo>
                  <a:cubicBezTo>
                    <a:pt x="258" y="1060"/>
                    <a:pt x="260" y="995"/>
                    <a:pt x="247" y="938"/>
                  </a:cubicBezTo>
                  <a:cubicBezTo>
                    <a:pt x="1120" y="217"/>
                    <a:pt x="1120" y="217"/>
                    <a:pt x="1120" y="217"/>
                  </a:cubicBezTo>
                  <a:cubicBezTo>
                    <a:pt x="1174" y="241"/>
                    <a:pt x="1239" y="251"/>
                    <a:pt x="1307" y="244"/>
                  </a:cubicBezTo>
                  <a:cubicBezTo>
                    <a:pt x="1340" y="241"/>
                    <a:pt x="1371" y="233"/>
                    <a:pt x="1400" y="222"/>
                  </a:cubicBezTo>
                  <a:lnTo>
                    <a:pt x="1628" y="500"/>
                  </a:ln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3" name="Freeform 50">
              <a:extLst>
                <a:ext uri="{FF2B5EF4-FFF2-40B4-BE49-F238E27FC236}">
                  <a16:creationId xmlns:a16="http://schemas.microsoft.com/office/drawing/2014/main" id="{D569D08D-1F3C-0BF8-3E77-C4325CA36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1138" y="4318000"/>
              <a:ext cx="465138" cy="463550"/>
            </a:xfrm>
            <a:custGeom>
              <a:avLst/>
              <a:gdLst>
                <a:gd name="T0" fmla="*/ 364 w 694"/>
                <a:gd name="T1" fmla="*/ 687 h 687"/>
                <a:gd name="T2" fmla="*/ 333 w 694"/>
                <a:gd name="T3" fmla="*/ 686 h 687"/>
                <a:gd name="T4" fmla="*/ 114 w 694"/>
                <a:gd name="T5" fmla="*/ 569 h 687"/>
                <a:gd name="T6" fmla="*/ 158 w 694"/>
                <a:gd name="T7" fmla="*/ 114 h 687"/>
                <a:gd name="T8" fmla="*/ 613 w 694"/>
                <a:gd name="T9" fmla="*/ 157 h 687"/>
                <a:gd name="T10" fmla="*/ 686 w 694"/>
                <a:gd name="T11" fmla="*/ 394 h 687"/>
                <a:gd name="T12" fmla="*/ 569 w 694"/>
                <a:gd name="T13" fmla="*/ 613 h 687"/>
                <a:gd name="T14" fmla="*/ 364 w 694"/>
                <a:gd name="T15" fmla="*/ 687 h 687"/>
                <a:gd name="T16" fmla="*/ 363 w 694"/>
                <a:gd name="T17" fmla="*/ 50 h 687"/>
                <a:gd name="T18" fmla="*/ 164 w 694"/>
                <a:gd name="T19" fmla="*/ 121 h 687"/>
                <a:gd name="T20" fmla="*/ 51 w 694"/>
                <a:gd name="T21" fmla="*/ 333 h 687"/>
                <a:gd name="T22" fmla="*/ 121 w 694"/>
                <a:gd name="T23" fmla="*/ 563 h 687"/>
                <a:gd name="T24" fmla="*/ 334 w 694"/>
                <a:gd name="T25" fmla="*/ 676 h 687"/>
                <a:gd name="T26" fmla="*/ 563 w 694"/>
                <a:gd name="T27" fmla="*/ 606 h 687"/>
                <a:gd name="T28" fmla="*/ 676 w 694"/>
                <a:gd name="T29" fmla="*/ 393 h 687"/>
                <a:gd name="T30" fmla="*/ 606 w 694"/>
                <a:gd name="T31" fmla="*/ 164 h 687"/>
                <a:gd name="T32" fmla="*/ 363 w 694"/>
                <a:gd name="T33" fmla="*/ 5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87">
                  <a:moveTo>
                    <a:pt x="364" y="687"/>
                  </a:moveTo>
                  <a:cubicBezTo>
                    <a:pt x="354" y="687"/>
                    <a:pt x="343" y="687"/>
                    <a:pt x="333" y="686"/>
                  </a:cubicBezTo>
                  <a:cubicBezTo>
                    <a:pt x="247" y="677"/>
                    <a:pt x="169" y="636"/>
                    <a:pt x="114" y="569"/>
                  </a:cubicBezTo>
                  <a:cubicBezTo>
                    <a:pt x="0" y="432"/>
                    <a:pt x="20" y="227"/>
                    <a:pt x="158" y="114"/>
                  </a:cubicBezTo>
                  <a:cubicBezTo>
                    <a:pt x="295" y="0"/>
                    <a:pt x="500" y="20"/>
                    <a:pt x="613" y="157"/>
                  </a:cubicBezTo>
                  <a:cubicBezTo>
                    <a:pt x="668" y="224"/>
                    <a:pt x="694" y="308"/>
                    <a:pt x="686" y="394"/>
                  </a:cubicBezTo>
                  <a:cubicBezTo>
                    <a:pt x="677" y="480"/>
                    <a:pt x="636" y="558"/>
                    <a:pt x="569" y="613"/>
                  </a:cubicBezTo>
                  <a:cubicBezTo>
                    <a:pt x="511" y="661"/>
                    <a:pt x="439" y="687"/>
                    <a:pt x="364" y="687"/>
                  </a:cubicBezTo>
                  <a:close/>
                  <a:moveTo>
                    <a:pt x="363" y="50"/>
                  </a:moveTo>
                  <a:cubicBezTo>
                    <a:pt x="293" y="50"/>
                    <a:pt x="222" y="73"/>
                    <a:pt x="164" y="121"/>
                  </a:cubicBezTo>
                  <a:cubicBezTo>
                    <a:pt x="99" y="175"/>
                    <a:pt x="59" y="250"/>
                    <a:pt x="51" y="333"/>
                  </a:cubicBezTo>
                  <a:cubicBezTo>
                    <a:pt x="43" y="417"/>
                    <a:pt x="68" y="498"/>
                    <a:pt x="121" y="563"/>
                  </a:cubicBezTo>
                  <a:cubicBezTo>
                    <a:pt x="175" y="628"/>
                    <a:pt x="250" y="668"/>
                    <a:pt x="334" y="676"/>
                  </a:cubicBezTo>
                  <a:cubicBezTo>
                    <a:pt x="417" y="684"/>
                    <a:pt x="499" y="659"/>
                    <a:pt x="563" y="606"/>
                  </a:cubicBezTo>
                  <a:cubicBezTo>
                    <a:pt x="628" y="552"/>
                    <a:pt x="668" y="477"/>
                    <a:pt x="676" y="393"/>
                  </a:cubicBezTo>
                  <a:cubicBezTo>
                    <a:pt x="684" y="310"/>
                    <a:pt x="659" y="228"/>
                    <a:pt x="606" y="164"/>
                  </a:cubicBezTo>
                  <a:cubicBezTo>
                    <a:pt x="544" y="89"/>
                    <a:pt x="454" y="50"/>
                    <a:pt x="363" y="50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4" name="Freeform 51">
              <a:extLst>
                <a:ext uri="{FF2B5EF4-FFF2-40B4-BE49-F238E27FC236}">
                  <a16:creationId xmlns:a16="http://schemas.microsoft.com/office/drawing/2014/main" id="{2579032E-4D42-A17C-E4FC-58B9D6AEB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4352925"/>
              <a:ext cx="420688" cy="420688"/>
            </a:xfrm>
            <a:custGeom>
              <a:avLst/>
              <a:gdLst>
                <a:gd name="T0" fmla="*/ 529 w 627"/>
                <a:gd name="T1" fmla="*/ 136 h 626"/>
                <a:gd name="T2" fmla="*/ 491 w 627"/>
                <a:gd name="T3" fmla="*/ 529 h 626"/>
                <a:gd name="T4" fmla="*/ 98 w 627"/>
                <a:gd name="T5" fmla="*/ 491 h 626"/>
                <a:gd name="T6" fmla="*/ 136 w 627"/>
                <a:gd name="T7" fmla="*/ 98 h 626"/>
                <a:gd name="T8" fmla="*/ 529 w 627"/>
                <a:gd name="T9" fmla="*/ 13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26">
                  <a:moveTo>
                    <a:pt x="529" y="136"/>
                  </a:moveTo>
                  <a:cubicBezTo>
                    <a:pt x="627" y="255"/>
                    <a:pt x="610" y="431"/>
                    <a:pt x="491" y="529"/>
                  </a:cubicBezTo>
                  <a:cubicBezTo>
                    <a:pt x="372" y="626"/>
                    <a:pt x="196" y="610"/>
                    <a:pt x="98" y="491"/>
                  </a:cubicBezTo>
                  <a:cubicBezTo>
                    <a:pt x="0" y="372"/>
                    <a:pt x="17" y="196"/>
                    <a:pt x="136" y="98"/>
                  </a:cubicBezTo>
                  <a:cubicBezTo>
                    <a:pt x="255" y="0"/>
                    <a:pt x="431" y="17"/>
                    <a:pt x="529" y="136"/>
                  </a:cubicBez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5" name="Freeform 53">
              <a:extLst>
                <a:ext uri="{FF2B5EF4-FFF2-40B4-BE49-F238E27FC236}">
                  <a16:creationId xmlns:a16="http://schemas.microsoft.com/office/drawing/2014/main" id="{F9E421DF-11BD-3F61-7CAF-3E235809B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5264150"/>
              <a:ext cx="625475" cy="317500"/>
            </a:xfrm>
            <a:custGeom>
              <a:avLst/>
              <a:gdLst>
                <a:gd name="T0" fmla="*/ 930 w 930"/>
                <a:gd name="T1" fmla="*/ 41 h 472"/>
                <a:gd name="T2" fmla="*/ 930 w 930"/>
                <a:gd name="T3" fmla="*/ 432 h 472"/>
                <a:gd name="T4" fmla="*/ 930 w 930"/>
                <a:gd name="T5" fmla="*/ 435 h 472"/>
                <a:gd name="T6" fmla="*/ 890 w 930"/>
                <a:gd name="T7" fmla="*/ 472 h 472"/>
                <a:gd name="T8" fmla="*/ 40 w 930"/>
                <a:gd name="T9" fmla="*/ 472 h 472"/>
                <a:gd name="T10" fmla="*/ 0 w 930"/>
                <a:gd name="T11" fmla="*/ 435 h 472"/>
                <a:gd name="T12" fmla="*/ 0 w 930"/>
                <a:gd name="T13" fmla="*/ 431 h 472"/>
                <a:gd name="T14" fmla="*/ 0 w 930"/>
                <a:gd name="T15" fmla="*/ 40 h 472"/>
                <a:gd name="T16" fmla="*/ 0 w 930"/>
                <a:gd name="T17" fmla="*/ 39 h 472"/>
                <a:gd name="T18" fmla="*/ 40 w 930"/>
                <a:gd name="T19" fmla="*/ 0 h 472"/>
                <a:gd name="T20" fmla="*/ 890 w 930"/>
                <a:gd name="T21" fmla="*/ 1 h 472"/>
                <a:gd name="T22" fmla="*/ 930 w 930"/>
                <a:gd name="T23" fmla="*/ 39 h 472"/>
                <a:gd name="T24" fmla="*/ 930 w 930"/>
                <a:gd name="T25" fmla="*/ 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472">
                  <a:moveTo>
                    <a:pt x="930" y="41"/>
                  </a:moveTo>
                  <a:cubicBezTo>
                    <a:pt x="930" y="432"/>
                    <a:pt x="930" y="432"/>
                    <a:pt x="930" y="432"/>
                  </a:cubicBezTo>
                  <a:cubicBezTo>
                    <a:pt x="930" y="433"/>
                    <a:pt x="930" y="434"/>
                    <a:pt x="930" y="435"/>
                  </a:cubicBezTo>
                  <a:cubicBezTo>
                    <a:pt x="929" y="455"/>
                    <a:pt x="911" y="472"/>
                    <a:pt x="89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19" y="472"/>
                    <a:pt x="1" y="455"/>
                    <a:pt x="0" y="435"/>
                  </a:cubicBezTo>
                  <a:cubicBezTo>
                    <a:pt x="0" y="434"/>
                    <a:pt x="0" y="433"/>
                    <a:pt x="0" y="4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890" y="1"/>
                    <a:pt x="890" y="1"/>
                    <a:pt x="890" y="1"/>
                  </a:cubicBezTo>
                  <a:cubicBezTo>
                    <a:pt x="912" y="1"/>
                    <a:pt x="930" y="18"/>
                    <a:pt x="930" y="39"/>
                  </a:cubicBezTo>
                  <a:cubicBezTo>
                    <a:pt x="930" y="40"/>
                    <a:pt x="930" y="40"/>
                    <a:pt x="930" y="41"/>
                  </a:cubicBezTo>
                  <a:close/>
                </a:path>
              </a:pathLst>
            </a:custGeom>
            <a:solidFill>
              <a:srgbClr val="43B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58217E87-7FF0-3ABC-A2DE-709AFA6DF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8613" y="5264150"/>
              <a:ext cx="625475" cy="317500"/>
            </a:xfrm>
            <a:custGeom>
              <a:avLst/>
              <a:gdLst>
                <a:gd name="T0" fmla="*/ 760 w 930"/>
                <a:gd name="T1" fmla="*/ 1 h 472"/>
                <a:gd name="T2" fmla="*/ 0 w 930"/>
                <a:gd name="T3" fmla="*/ 39 h 472"/>
                <a:gd name="T4" fmla="*/ 0 w 930"/>
                <a:gd name="T5" fmla="*/ 324 h 472"/>
                <a:gd name="T6" fmla="*/ 0 w 930"/>
                <a:gd name="T7" fmla="*/ 433 h 472"/>
                <a:gd name="T8" fmla="*/ 0 w 930"/>
                <a:gd name="T9" fmla="*/ 435 h 472"/>
                <a:gd name="T10" fmla="*/ 0 w 930"/>
                <a:gd name="T11" fmla="*/ 437 h 472"/>
                <a:gd name="T12" fmla="*/ 1 w 930"/>
                <a:gd name="T13" fmla="*/ 441 h 472"/>
                <a:gd name="T14" fmla="*/ 1 w 930"/>
                <a:gd name="T15" fmla="*/ 443 h 472"/>
                <a:gd name="T16" fmla="*/ 2 w 930"/>
                <a:gd name="T17" fmla="*/ 446 h 472"/>
                <a:gd name="T18" fmla="*/ 3 w 930"/>
                <a:gd name="T19" fmla="*/ 449 h 472"/>
                <a:gd name="T20" fmla="*/ 5 w 930"/>
                <a:gd name="T21" fmla="*/ 451 h 472"/>
                <a:gd name="T22" fmla="*/ 6 w 930"/>
                <a:gd name="T23" fmla="*/ 453 h 472"/>
                <a:gd name="T24" fmla="*/ 8 w 930"/>
                <a:gd name="T25" fmla="*/ 456 h 472"/>
                <a:gd name="T26" fmla="*/ 10 w 930"/>
                <a:gd name="T27" fmla="*/ 458 h 472"/>
                <a:gd name="T28" fmla="*/ 11 w 930"/>
                <a:gd name="T29" fmla="*/ 460 h 472"/>
                <a:gd name="T30" fmla="*/ 14 w 930"/>
                <a:gd name="T31" fmla="*/ 462 h 472"/>
                <a:gd name="T32" fmla="*/ 16 w 930"/>
                <a:gd name="T33" fmla="*/ 464 h 472"/>
                <a:gd name="T34" fmla="*/ 18 w 930"/>
                <a:gd name="T35" fmla="*/ 465 h 472"/>
                <a:gd name="T36" fmla="*/ 20 w 930"/>
                <a:gd name="T37" fmla="*/ 467 h 472"/>
                <a:gd name="T38" fmla="*/ 23 w 930"/>
                <a:gd name="T39" fmla="*/ 468 h 472"/>
                <a:gd name="T40" fmla="*/ 26 w 930"/>
                <a:gd name="T41" fmla="*/ 469 h 472"/>
                <a:gd name="T42" fmla="*/ 28 w 930"/>
                <a:gd name="T43" fmla="*/ 470 h 472"/>
                <a:gd name="T44" fmla="*/ 31 w 930"/>
                <a:gd name="T45" fmla="*/ 471 h 472"/>
                <a:gd name="T46" fmla="*/ 34 w 930"/>
                <a:gd name="T47" fmla="*/ 471 h 472"/>
                <a:gd name="T48" fmla="*/ 37 w 930"/>
                <a:gd name="T49" fmla="*/ 471 h 472"/>
                <a:gd name="T50" fmla="*/ 40 w 930"/>
                <a:gd name="T51" fmla="*/ 472 h 472"/>
                <a:gd name="T52" fmla="*/ 890 w 930"/>
                <a:gd name="T53" fmla="*/ 472 h 472"/>
                <a:gd name="T54" fmla="*/ 894 w 930"/>
                <a:gd name="T55" fmla="*/ 471 h 472"/>
                <a:gd name="T56" fmla="*/ 897 w 930"/>
                <a:gd name="T57" fmla="*/ 471 h 472"/>
                <a:gd name="T58" fmla="*/ 900 w 930"/>
                <a:gd name="T59" fmla="*/ 470 h 472"/>
                <a:gd name="T60" fmla="*/ 903 w 930"/>
                <a:gd name="T61" fmla="*/ 470 h 472"/>
                <a:gd name="T62" fmla="*/ 905 w 930"/>
                <a:gd name="T63" fmla="*/ 469 h 472"/>
                <a:gd name="T64" fmla="*/ 908 w 930"/>
                <a:gd name="T65" fmla="*/ 468 h 472"/>
                <a:gd name="T66" fmla="*/ 910 w 930"/>
                <a:gd name="T67" fmla="*/ 466 h 472"/>
                <a:gd name="T68" fmla="*/ 913 w 930"/>
                <a:gd name="T69" fmla="*/ 465 h 472"/>
                <a:gd name="T70" fmla="*/ 915 w 930"/>
                <a:gd name="T71" fmla="*/ 463 h 472"/>
                <a:gd name="T72" fmla="*/ 917 w 930"/>
                <a:gd name="T73" fmla="*/ 461 h 472"/>
                <a:gd name="T74" fmla="*/ 919 w 930"/>
                <a:gd name="T75" fmla="*/ 459 h 472"/>
                <a:gd name="T76" fmla="*/ 921 w 930"/>
                <a:gd name="T77" fmla="*/ 457 h 472"/>
                <a:gd name="T78" fmla="*/ 923 w 930"/>
                <a:gd name="T79" fmla="*/ 455 h 472"/>
                <a:gd name="T80" fmla="*/ 924 w 930"/>
                <a:gd name="T81" fmla="*/ 453 h 472"/>
                <a:gd name="T82" fmla="*/ 926 w 930"/>
                <a:gd name="T83" fmla="*/ 450 h 472"/>
                <a:gd name="T84" fmla="*/ 927 w 930"/>
                <a:gd name="T85" fmla="*/ 448 h 472"/>
                <a:gd name="T86" fmla="*/ 928 w 930"/>
                <a:gd name="T87" fmla="*/ 445 h 472"/>
                <a:gd name="T88" fmla="*/ 929 w 930"/>
                <a:gd name="T89" fmla="*/ 442 h 472"/>
                <a:gd name="T90" fmla="*/ 930 w 930"/>
                <a:gd name="T91" fmla="*/ 439 h 472"/>
                <a:gd name="T92" fmla="*/ 930 w 930"/>
                <a:gd name="T93" fmla="*/ 437 h 472"/>
                <a:gd name="T94" fmla="*/ 930 w 930"/>
                <a:gd name="T95" fmla="*/ 435 h 472"/>
                <a:gd name="T96" fmla="*/ 930 w 930"/>
                <a:gd name="T97" fmla="*/ 432 h 472"/>
                <a:gd name="T98" fmla="*/ 930 w 930"/>
                <a:gd name="T99" fmla="*/ 148 h 472"/>
                <a:gd name="T100" fmla="*/ 888 w 930"/>
                <a:gd name="T101" fmla="*/ 334 h 472"/>
                <a:gd name="T102" fmla="*/ 157 w 930"/>
                <a:gd name="T103" fmla="*/ 433 h 472"/>
                <a:gd name="T104" fmla="*/ 32 w 930"/>
                <a:gd name="T105" fmla="*/ 141 h 472"/>
                <a:gd name="T106" fmla="*/ 773 w 930"/>
                <a:gd name="T107" fmla="*/ 39 h 472"/>
                <a:gd name="T108" fmla="*/ 888 w 930"/>
                <a:gd name="T109" fmla="*/ 33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0" h="472">
                  <a:moveTo>
                    <a:pt x="930" y="39"/>
                  </a:moveTo>
                  <a:cubicBezTo>
                    <a:pt x="930" y="18"/>
                    <a:pt x="912" y="1"/>
                    <a:pt x="890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32"/>
                    <a:pt x="0" y="432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433"/>
                    <a:pt x="0" y="434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6"/>
                    <a:pt x="0" y="436"/>
                    <a:pt x="0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38"/>
                    <a:pt x="0" y="438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" y="440"/>
                    <a:pt x="1" y="440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3" y="447"/>
                    <a:pt x="3" y="447"/>
                    <a:pt x="3" y="447"/>
                  </a:cubicBezTo>
                  <a:cubicBezTo>
                    <a:pt x="3" y="448"/>
                    <a:pt x="3" y="448"/>
                    <a:pt x="3" y="448"/>
                  </a:cubicBezTo>
                  <a:cubicBezTo>
                    <a:pt x="3" y="449"/>
                    <a:pt x="3" y="449"/>
                    <a:pt x="3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4" y="450"/>
                    <a:pt x="4" y="450"/>
                    <a:pt x="4" y="450"/>
                  </a:cubicBezTo>
                  <a:cubicBezTo>
                    <a:pt x="5" y="451"/>
                    <a:pt x="5" y="451"/>
                    <a:pt x="5" y="451"/>
                  </a:cubicBezTo>
                  <a:cubicBezTo>
                    <a:pt x="5" y="452"/>
                    <a:pt x="5" y="452"/>
                    <a:pt x="5" y="452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8" y="456"/>
                    <a:pt x="8" y="456"/>
                    <a:pt x="8" y="456"/>
                  </a:cubicBezTo>
                  <a:cubicBezTo>
                    <a:pt x="8" y="456"/>
                    <a:pt x="8" y="456"/>
                    <a:pt x="8" y="456"/>
                  </a:cubicBezTo>
                  <a:cubicBezTo>
                    <a:pt x="9" y="457"/>
                    <a:pt x="9" y="457"/>
                    <a:pt x="9" y="457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59"/>
                    <a:pt x="10" y="459"/>
                    <a:pt x="10" y="459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2" y="461"/>
                    <a:pt x="12" y="461"/>
                    <a:pt x="12" y="461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5" y="463"/>
                    <a:pt x="15" y="463"/>
                    <a:pt x="15" y="463"/>
                  </a:cubicBezTo>
                  <a:cubicBezTo>
                    <a:pt x="16" y="464"/>
                    <a:pt x="16" y="464"/>
                    <a:pt x="16" y="464"/>
                  </a:cubicBezTo>
                  <a:cubicBezTo>
                    <a:pt x="16" y="464"/>
                    <a:pt x="16" y="464"/>
                    <a:pt x="16" y="464"/>
                  </a:cubicBezTo>
                  <a:cubicBezTo>
                    <a:pt x="17" y="465"/>
                    <a:pt x="17" y="465"/>
                    <a:pt x="17" y="465"/>
                  </a:cubicBezTo>
                  <a:cubicBezTo>
                    <a:pt x="18" y="465"/>
                    <a:pt x="18" y="465"/>
                    <a:pt x="18" y="465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20" y="466"/>
                    <a:pt x="20" y="466"/>
                    <a:pt x="20" y="466"/>
                  </a:cubicBezTo>
                  <a:cubicBezTo>
                    <a:pt x="20" y="467"/>
                    <a:pt x="20" y="467"/>
                    <a:pt x="20" y="467"/>
                  </a:cubicBezTo>
                  <a:cubicBezTo>
                    <a:pt x="21" y="467"/>
                    <a:pt x="21" y="467"/>
                    <a:pt x="21" y="467"/>
                  </a:cubicBezTo>
                  <a:cubicBezTo>
                    <a:pt x="22" y="467"/>
                    <a:pt x="22" y="467"/>
                    <a:pt x="22" y="467"/>
                  </a:cubicBezTo>
                  <a:cubicBezTo>
                    <a:pt x="23" y="468"/>
                    <a:pt x="23" y="468"/>
                    <a:pt x="23" y="468"/>
                  </a:cubicBezTo>
                  <a:cubicBezTo>
                    <a:pt x="24" y="468"/>
                    <a:pt x="24" y="468"/>
                    <a:pt x="24" y="468"/>
                  </a:cubicBezTo>
                  <a:cubicBezTo>
                    <a:pt x="25" y="469"/>
                    <a:pt x="25" y="469"/>
                    <a:pt x="25" y="469"/>
                  </a:cubicBezTo>
                  <a:cubicBezTo>
                    <a:pt x="26" y="469"/>
                    <a:pt x="26" y="469"/>
                    <a:pt x="26" y="469"/>
                  </a:cubicBezTo>
                  <a:cubicBezTo>
                    <a:pt x="26" y="469"/>
                    <a:pt x="26" y="469"/>
                    <a:pt x="26" y="469"/>
                  </a:cubicBezTo>
                  <a:cubicBezTo>
                    <a:pt x="27" y="470"/>
                    <a:pt x="27" y="470"/>
                    <a:pt x="27" y="470"/>
                  </a:cubicBezTo>
                  <a:cubicBezTo>
                    <a:pt x="28" y="470"/>
                    <a:pt x="28" y="470"/>
                    <a:pt x="28" y="470"/>
                  </a:cubicBezTo>
                  <a:cubicBezTo>
                    <a:pt x="29" y="470"/>
                    <a:pt x="29" y="470"/>
                    <a:pt x="29" y="470"/>
                  </a:cubicBezTo>
                  <a:cubicBezTo>
                    <a:pt x="30" y="470"/>
                    <a:pt x="30" y="470"/>
                    <a:pt x="30" y="470"/>
                  </a:cubicBezTo>
                  <a:cubicBezTo>
                    <a:pt x="31" y="471"/>
                    <a:pt x="31" y="471"/>
                    <a:pt x="31" y="471"/>
                  </a:cubicBezTo>
                  <a:cubicBezTo>
                    <a:pt x="32" y="471"/>
                    <a:pt x="32" y="471"/>
                    <a:pt x="32" y="471"/>
                  </a:cubicBezTo>
                  <a:cubicBezTo>
                    <a:pt x="33" y="471"/>
                    <a:pt x="33" y="471"/>
                    <a:pt x="33" y="471"/>
                  </a:cubicBezTo>
                  <a:cubicBezTo>
                    <a:pt x="34" y="471"/>
                    <a:pt x="34" y="471"/>
                    <a:pt x="34" y="471"/>
                  </a:cubicBezTo>
                  <a:cubicBezTo>
                    <a:pt x="34" y="471"/>
                    <a:pt x="35" y="471"/>
                    <a:pt x="35" y="471"/>
                  </a:cubicBezTo>
                  <a:cubicBezTo>
                    <a:pt x="36" y="471"/>
                    <a:pt x="36" y="471"/>
                    <a:pt x="36" y="471"/>
                  </a:cubicBezTo>
                  <a:cubicBezTo>
                    <a:pt x="36" y="471"/>
                    <a:pt x="37" y="471"/>
                    <a:pt x="37" y="471"/>
                  </a:cubicBezTo>
                  <a:cubicBezTo>
                    <a:pt x="38" y="471"/>
                    <a:pt x="38" y="471"/>
                    <a:pt x="38" y="471"/>
                  </a:cubicBezTo>
                  <a:cubicBezTo>
                    <a:pt x="38" y="472"/>
                    <a:pt x="39" y="472"/>
                    <a:pt x="4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760" y="472"/>
                    <a:pt x="760" y="472"/>
                    <a:pt x="760" y="472"/>
                  </a:cubicBezTo>
                  <a:cubicBezTo>
                    <a:pt x="890" y="472"/>
                    <a:pt x="890" y="472"/>
                    <a:pt x="890" y="472"/>
                  </a:cubicBezTo>
                  <a:cubicBezTo>
                    <a:pt x="891" y="472"/>
                    <a:pt x="892" y="472"/>
                    <a:pt x="892" y="472"/>
                  </a:cubicBezTo>
                  <a:cubicBezTo>
                    <a:pt x="893" y="472"/>
                    <a:pt x="893" y="472"/>
                    <a:pt x="893" y="472"/>
                  </a:cubicBezTo>
                  <a:cubicBezTo>
                    <a:pt x="893" y="471"/>
                    <a:pt x="894" y="471"/>
                    <a:pt x="894" y="471"/>
                  </a:cubicBezTo>
                  <a:cubicBezTo>
                    <a:pt x="895" y="471"/>
                    <a:pt x="895" y="471"/>
                    <a:pt x="895" y="471"/>
                  </a:cubicBezTo>
                  <a:cubicBezTo>
                    <a:pt x="895" y="471"/>
                    <a:pt x="896" y="471"/>
                    <a:pt x="896" y="471"/>
                  </a:cubicBezTo>
                  <a:cubicBezTo>
                    <a:pt x="897" y="471"/>
                    <a:pt x="897" y="471"/>
                    <a:pt x="897" y="471"/>
                  </a:cubicBezTo>
                  <a:cubicBezTo>
                    <a:pt x="897" y="471"/>
                    <a:pt x="898" y="471"/>
                    <a:pt x="898" y="471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0"/>
                    <a:pt x="900" y="470"/>
                    <a:pt x="900" y="470"/>
                  </a:cubicBezTo>
                  <a:cubicBezTo>
                    <a:pt x="901" y="470"/>
                    <a:pt x="901" y="470"/>
                    <a:pt x="901" y="470"/>
                  </a:cubicBezTo>
                  <a:cubicBezTo>
                    <a:pt x="902" y="470"/>
                    <a:pt x="902" y="470"/>
                    <a:pt x="902" y="470"/>
                  </a:cubicBezTo>
                  <a:cubicBezTo>
                    <a:pt x="903" y="470"/>
                    <a:pt x="903" y="470"/>
                    <a:pt x="903" y="470"/>
                  </a:cubicBezTo>
                  <a:cubicBezTo>
                    <a:pt x="904" y="469"/>
                    <a:pt x="904" y="469"/>
                    <a:pt x="904" y="469"/>
                  </a:cubicBezTo>
                  <a:cubicBezTo>
                    <a:pt x="904" y="469"/>
                    <a:pt x="904" y="469"/>
                    <a:pt x="904" y="469"/>
                  </a:cubicBezTo>
                  <a:cubicBezTo>
                    <a:pt x="905" y="469"/>
                    <a:pt x="905" y="469"/>
                    <a:pt x="905" y="469"/>
                  </a:cubicBezTo>
                  <a:cubicBezTo>
                    <a:pt x="906" y="468"/>
                    <a:pt x="906" y="468"/>
                    <a:pt x="906" y="468"/>
                  </a:cubicBezTo>
                  <a:cubicBezTo>
                    <a:pt x="907" y="468"/>
                    <a:pt x="907" y="468"/>
                    <a:pt x="907" y="468"/>
                  </a:cubicBezTo>
                  <a:cubicBezTo>
                    <a:pt x="908" y="468"/>
                    <a:pt x="908" y="468"/>
                    <a:pt x="908" y="468"/>
                  </a:cubicBezTo>
                  <a:cubicBezTo>
                    <a:pt x="909" y="467"/>
                    <a:pt x="909" y="467"/>
                    <a:pt x="909" y="467"/>
                  </a:cubicBezTo>
                  <a:cubicBezTo>
                    <a:pt x="910" y="467"/>
                    <a:pt x="910" y="467"/>
                    <a:pt x="910" y="467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2" y="465"/>
                    <a:pt x="912" y="465"/>
                    <a:pt x="912" y="465"/>
                  </a:cubicBezTo>
                  <a:cubicBezTo>
                    <a:pt x="913" y="465"/>
                    <a:pt x="913" y="465"/>
                    <a:pt x="913" y="465"/>
                  </a:cubicBezTo>
                  <a:cubicBezTo>
                    <a:pt x="913" y="464"/>
                    <a:pt x="913" y="464"/>
                    <a:pt x="913" y="464"/>
                  </a:cubicBezTo>
                  <a:cubicBezTo>
                    <a:pt x="914" y="464"/>
                    <a:pt x="914" y="464"/>
                    <a:pt x="914" y="464"/>
                  </a:cubicBezTo>
                  <a:cubicBezTo>
                    <a:pt x="915" y="463"/>
                    <a:pt x="915" y="463"/>
                    <a:pt x="915" y="463"/>
                  </a:cubicBezTo>
                  <a:cubicBezTo>
                    <a:pt x="916" y="462"/>
                    <a:pt x="916" y="462"/>
                    <a:pt x="916" y="462"/>
                  </a:cubicBezTo>
                  <a:cubicBezTo>
                    <a:pt x="916" y="462"/>
                    <a:pt x="916" y="462"/>
                    <a:pt x="916" y="462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8" y="461"/>
                    <a:pt x="918" y="461"/>
                    <a:pt x="918" y="461"/>
                  </a:cubicBezTo>
                  <a:cubicBezTo>
                    <a:pt x="918" y="460"/>
                    <a:pt x="918" y="460"/>
                    <a:pt x="918" y="460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20" y="459"/>
                    <a:pt x="920" y="459"/>
                    <a:pt x="920" y="459"/>
                  </a:cubicBezTo>
                  <a:cubicBezTo>
                    <a:pt x="920" y="458"/>
                    <a:pt x="920" y="458"/>
                    <a:pt x="920" y="458"/>
                  </a:cubicBezTo>
                  <a:cubicBezTo>
                    <a:pt x="921" y="457"/>
                    <a:pt x="921" y="457"/>
                    <a:pt x="921" y="457"/>
                  </a:cubicBezTo>
                  <a:cubicBezTo>
                    <a:pt x="922" y="457"/>
                    <a:pt x="922" y="457"/>
                    <a:pt x="922" y="457"/>
                  </a:cubicBezTo>
                  <a:cubicBezTo>
                    <a:pt x="922" y="456"/>
                    <a:pt x="922" y="456"/>
                    <a:pt x="922" y="456"/>
                  </a:cubicBezTo>
                  <a:cubicBezTo>
                    <a:pt x="923" y="455"/>
                    <a:pt x="923" y="455"/>
                    <a:pt x="923" y="455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4" y="454"/>
                    <a:pt x="924" y="454"/>
                    <a:pt x="924" y="454"/>
                  </a:cubicBezTo>
                  <a:cubicBezTo>
                    <a:pt x="924" y="453"/>
                    <a:pt x="924" y="453"/>
                    <a:pt x="924" y="453"/>
                  </a:cubicBezTo>
                  <a:cubicBezTo>
                    <a:pt x="925" y="452"/>
                    <a:pt x="925" y="452"/>
                    <a:pt x="925" y="452"/>
                  </a:cubicBezTo>
                  <a:cubicBezTo>
                    <a:pt x="925" y="451"/>
                    <a:pt x="925" y="451"/>
                    <a:pt x="925" y="451"/>
                  </a:cubicBezTo>
                  <a:cubicBezTo>
                    <a:pt x="926" y="450"/>
                    <a:pt x="926" y="450"/>
                    <a:pt x="926" y="450"/>
                  </a:cubicBezTo>
                  <a:cubicBezTo>
                    <a:pt x="926" y="449"/>
                    <a:pt x="926" y="449"/>
                    <a:pt x="926" y="449"/>
                  </a:cubicBezTo>
                  <a:cubicBezTo>
                    <a:pt x="926" y="449"/>
                    <a:pt x="926" y="449"/>
                    <a:pt x="926" y="449"/>
                  </a:cubicBezTo>
                  <a:cubicBezTo>
                    <a:pt x="927" y="448"/>
                    <a:pt x="927" y="448"/>
                    <a:pt x="927" y="448"/>
                  </a:cubicBezTo>
                  <a:cubicBezTo>
                    <a:pt x="927" y="447"/>
                    <a:pt x="927" y="447"/>
                    <a:pt x="927" y="447"/>
                  </a:cubicBezTo>
                  <a:cubicBezTo>
                    <a:pt x="928" y="446"/>
                    <a:pt x="928" y="446"/>
                    <a:pt x="928" y="446"/>
                  </a:cubicBezTo>
                  <a:cubicBezTo>
                    <a:pt x="928" y="445"/>
                    <a:pt x="928" y="445"/>
                    <a:pt x="928" y="445"/>
                  </a:cubicBezTo>
                  <a:cubicBezTo>
                    <a:pt x="928" y="444"/>
                    <a:pt x="928" y="444"/>
                    <a:pt x="928" y="444"/>
                  </a:cubicBezTo>
                  <a:cubicBezTo>
                    <a:pt x="929" y="443"/>
                    <a:pt x="929" y="443"/>
                    <a:pt x="929" y="443"/>
                  </a:cubicBezTo>
                  <a:cubicBezTo>
                    <a:pt x="929" y="442"/>
                    <a:pt x="929" y="442"/>
                    <a:pt x="929" y="442"/>
                  </a:cubicBezTo>
                  <a:cubicBezTo>
                    <a:pt x="929" y="442"/>
                    <a:pt x="929" y="442"/>
                    <a:pt x="929" y="441"/>
                  </a:cubicBezTo>
                  <a:cubicBezTo>
                    <a:pt x="929" y="441"/>
                    <a:pt x="929" y="441"/>
                    <a:pt x="929" y="441"/>
                  </a:cubicBezTo>
                  <a:cubicBezTo>
                    <a:pt x="929" y="440"/>
                    <a:pt x="929" y="440"/>
                    <a:pt x="930" y="439"/>
                  </a:cubicBezTo>
                  <a:cubicBezTo>
                    <a:pt x="930" y="439"/>
                    <a:pt x="930" y="439"/>
                    <a:pt x="930" y="439"/>
                  </a:cubicBezTo>
                  <a:cubicBezTo>
                    <a:pt x="930" y="438"/>
                    <a:pt x="930" y="438"/>
                    <a:pt x="930" y="437"/>
                  </a:cubicBezTo>
                  <a:cubicBezTo>
                    <a:pt x="930" y="437"/>
                    <a:pt x="930" y="437"/>
                    <a:pt x="930" y="437"/>
                  </a:cubicBezTo>
                  <a:cubicBezTo>
                    <a:pt x="930" y="436"/>
                    <a:pt x="930" y="436"/>
                    <a:pt x="930" y="435"/>
                  </a:cubicBezTo>
                  <a:cubicBezTo>
                    <a:pt x="930" y="435"/>
                    <a:pt x="930" y="435"/>
                    <a:pt x="930" y="435"/>
                  </a:cubicBezTo>
                  <a:cubicBezTo>
                    <a:pt x="930" y="435"/>
                    <a:pt x="930" y="435"/>
                    <a:pt x="930" y="435"/>
                  </a:cubicBezTo>
                  <a:cubicBezTo>
                    <a:pt x="930" y="434"/>
                    <a:pt x="930" y="434"/>
                    <a:pt x="930" y="433"/>
                  </a:cubicBezTo>
                  <a:cubicBezTo>
                    <a:pt x="930" y="433"/>
                    <a:pt x="930" y="433"/>
                    <a:pt x="930" y="433"/>
                  </a:cubicBezTo>
                  <a:cubicBezTo>
                    <a:pt x="930" y="432"/>
                    <a:pt x="930" y="432"/>
                    <a:pt x="930" y="432"/>
                  </a:cubicBezTo>
                  <a:cubicBezTo>
                    <a:pt x="930" y="432"/>
                    <a:pt x="930" y="432"/>
                    <a:pt x="930" y="432"/>
                  </a:cubicBezTo>
                  <a:cubicBezTo>
                    <a:pt x="930" y="324"/>
                    <a:pt x="930" y="324"/>
                    <a:pt x="930" y="324"/>
                  </a:cubicBezTo>
                  <a:cubicBezTo>
                    <a:pt x="930" y="148"/>
                    <a:pt x="930" y="148"/>
                    <a:pt x="930" y="148"/>
                  </a:cubicBezTo>
                  <a:cubicBezTo>
                    <a:pt x="930" y="41"/>
                    <a:pt x="930" y="41"/>
                    <a:pt x="930" y="41"/>
                  </a:cubicBezTo>
                  <a:cubicBezTo>
                    <a:pt x="930" y="40"/>
                    <a:pt x="930" y="40"/>
                    <a:pt x="930" y="39"/>
                  </a:cubicBezTo>
                  <a:close/>
                  <a:moveTo>
                    <a:pt x="888" y="334"/>
                  </a:moveTo>
                  <a:cubicBezTo>
                    <a:pt x="873" y="339"/>
                    <a:pt x="857" y="347"/>
                    <a:pt x="842" y="357"/>
                  </a:cubicBezTo>
                  <a:cubicBezTo>
                    <a:pt x="811" y="377"/>
                    <a:pt x="788" y="404"/>
                    <a:pt x="773" y="433"/>
                  </a:cubicBezTo>
                  <a:cubicBezTo>
                    <a:pt x="157" y="433"/>
                    <a:pt x="157" y="433"/>
                    <a:pt x="157" y="433"/>
                  </a:cubicBezTo>
                  <a:cubicBezTo>
                    <a:pt x="142" y="404"/>
                    <a:pt x="119" y="377"/>
                    <a:pt x="88" y="357"/>
                  </a:cubicBezTo>
                  <a:cubicBezTo>
                    <a:pt x="70" y="345"/>
                    <a:pt x="51" y="336"/>
                    <a:pt x="32" y="331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51" y="136"/>
                    <a:pt x="70" y="127"/>
                    <a:pt x="88" y="115"/>
                  </a:cubicBezTo>
                  <a:cubicBezTo>
                    <a:pt x="119" y="95"/>
                    <a:pt x="142" y="68"/>
                    <a:pt x="157" y="39"/>
                  </a:cubicBezTo>
                  <a:cubicBezTo>
                    <a:pt x="773" y="39"/>
                    <a:pt x="773" y="39"/>
                    <a:pt x="773" y="39"/>
                  </a:cubicBezTo>
                  <a:cubicBezTo>
                    <a:pt x="788" y="68"/>
                    <a:pt x="811" y="95"/>
                    <a:pt x="842" y="115"/>
                  </a:cubicBezTo>
                  <a:cubicBezTo>
                    <a:pt x="857" y="125"/>
                    <a:pt x="873" y="133"/>
                    <a:pt x="889" y="138"/>
                  </a:cubicBezTo>
                  <a:lnTo>
                    <a:pt x="888" y="334"/>
                  </a:lnTo>
                  <a:close/>
                </a:path>
              </a:pathLst>
            </a:cu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643CD442-DC55-780B-A8D2-752C49CE1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9113" y="5297488"/>
              <a:ext cx="236538" cy="236538"/>
            </a:xfrm>
            <a:custGeom>
              <a:avLst/>
              <a:gdLst>
                <a:gd name="T0" fmla="*/ 64 w 352"/>
                <a:gd name="T1" fmla="*/ 312 h 352"/>
                <a:gd name="T2" fmla="*/ 51 w 352"/>
                <a:gd name="T3" fmla="*/ 301 h 352"/>
                <a:gd name="T4" fmla="*/ 0 w 352"/>
                <a:gd name="T5" fmla="*/ 176 h 352"/>
                <a:gd name="T6" fmla="*/ 176 w 352"/>
                <a:gd name="T7" fmla="*/ 0 h 352"/>
                <a:gd name="T8" fmla="*/ 352 w 352"/>
                <a:gd name="T9" fmla="*/ 176 h 352"/>
                <a:gd name="T10" fmla="*/ 301 w 352"/>
                <a:gd name="T11" fmla="*/ 301 h 352"/>
                <a:gd name="T12" fmla="*/ 176 w 352"/>
                <a:gd name="T13" fmla="*/ 352 h 352"/>
                <a:gd name="T14" fmla="*/ 64 w 352"/>
                <a:gd name="T15" fmla="*/ 312 h 352"/>
                <a:gd name="T16" fmla="*/ 285 w 352"/>
                <a:gd name="T17" fmla="*/ 44 h 352"/>
                <a:gd name="T18" fmla="*/ 176 w 352"/>
                <a:gd name="T19" fmla="*/ 5 h 352"/>
                <a:gd name="T20" fmla="*/ 55 w 352"/>
                <a:gd name="T21" fmla="*/ 55 h 352"/>
                <a:gd name="T22" fmla="*/ 5 w 352"/>
                <a:gd name="T23" fmla="*/ 176 h 352"/>
                <a:gd name="T24" fmla="*/ 55 w 352"/>
                <a:gd name="T25" fmla="*/ 297 h 352"/>
                <a:gd name="T26" fmla="*/ 176 w 352"/>
                <a:gd name="T27" fmla="*/ 347 h 352"/>
                <a:gd name="T28" fmla="*/ 297 w 352"/>
                <a:gd name="T29" fmla="*/ 297 h 352"/>
                <a:gd name="T30" fmla="*/ 347 w 352"/>
                <a:gd name="T31" fmla="*/ 176 h 352"/>
                <a:gd name="T32" fmla="*/ 285 w 352"/>
                <a:gd name="T33" fmla="*/ 4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352">
                  <a:moveTo>
                    <a:pt x="64" y="312"/>
                  </a:moveTo>
                  <a:cubicBezTo>
                    <a:pt x="60" y="309"/>
                    <a:pt x="56" y="305"/>
                    <a:pt x="51" y="301"/>
                  </a:cubicBezTo>
                  <a:cubicBezTo>
                    <a:pt x="18" y="267"/>
                    <a:pt x="0" y="223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3" y="0"/>
                    <a:pt x="352" y="79"/>
                    <a:pt x="352" y="176"/>
                  </a:cubicBezTo>
                  <a:cubicBezTo>
                    <a:pt x="352" y="223"/>
                    <a:pt x="334" y="268"/>
                    <a:pt x="301" y="301"/>
                  </a:cubicBezTo>
                  <a:cubicBezTo>
                    <a:pt x="267" y="334"/>
                    <a:pt x="223" y="352"/>
                    <a:pt x="176" y="352"/>
                  </a:cubicBezTo>
                  <a:cubicBezTo>
                    <a:pt x="135" y="352"/>
                    <a:pt x="96" y="338"/>
                    <a:pt x="64" y="312"/>
                  </a:cubicBezTo>
                  <a:close/>
                  <a:moveTo>
                    <a:pt x="285" y="44"/>
                  </a:moveTo>
                  <a:cubicBezTo>
                    <a:pt x="255" y="20"/>
                    <a:pt x="217" y="5"/>
                    <a:pt x="176" y="5"/>
                  </a:cubicBezTo>
                  <a:cubicBezTo>
                    <a:pt x="130" y="5"/>
                    <a:pt x="88" y="23"/>
                    <a:pt x="55" y="55"/>
                  </a:cubicBezTo>
                  <a:cubicBezTo>
                    <a:pt x="23" y="88"/>
                    <a:pt x="5" y="131"/>
                    <a:pt x="5" y="176"/>
                  </a:cubicBezTo>
                  <a:cubicBezTo>
                    <a:pt x="5" y="222"/>
                    <a:pt x="23" y="265"/>
                    <a:pt x="55" y="297"/>
                  </a:cubicBezTo>
                  <a:cubicBezTo>
                    <a:pt x="87" y="329"/>
                    <a:pt x="130" y="347"/>
                    <a:pt x="176" y="347"/>
                  </a:cubicBezTo>
                  <a:cubicBezTo>
                    <a:pt x="222" y="347"/>
                    <a:pt x="265" y="329"/>
                    <a:pt x="297" y="297"/>
                  </a:cubicBezTo>
                  <a:cubicBezTo>
                    <a:pt x="329" y="265"/>
                    <a:pt x="347" y="222"/>
                    <a:pt x="347" y="176"/>
                  </a:cubicBezTo>
                  <a:cubicBezTo>
                    <a:pt x="347" y="123"/>
                    <a:pt x="323" y="76"/>
                    <a:pt x="285" y="44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8" name="Oval 56">
              <a:extLst>
                <a:ext uri="{FF2B5EF4-FFF2-40B4-BE49-F238E27FC236}">
                  <a16:creationId xmlns:a16="http://schemas.microsoft.com/office/drawing/2014/main" id="{8591F52E-6F67-B6B4-0B66-58E5E240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313363"/>
              <a:ext cx="203200" cy="204788"/>
            </a:xfrm>
            <a:prstGeom prst="ellipse">
              <a:avLst/>
            </a:prstGeom>
            <a:solidFill>
              <a:srgbClr val="009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9A00BBC4-2A11-6D16-ACBC-B2B8FBCE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597400"/>
              <a:ext cx="374650" cy="28575"/>
            </a:xfrm>
            <a:custGeom>
              <a:avLst/>
              <a:gdLst>
                <a:gd name="T0" fmla="*/ 559 w 559"/>
                <a:gd name="T1" fmla="*/ 35 h 42"/>
                <a:gd name="T2" fmla="*/ 558 w 559"/>
                <a:gd name="T3" fmla="*/ 42 h 42"/>
                <a:gd name="T4" fmla="*/ 529 w 559"/>
                <a:gd name="T5" fmla="*/ 15 h 42"/>
                <a:gd name="T6" fmla="*/ 30 w 559"/>
                <a:gd name="T7" fmla="*/ 15 h 42"/>
                <a:gd name="T8" fmla="*/ 9 w 559"/>
                <a:gd name="T9" fmla="*/ 25 h 42"/>
                <a:gd name="T10" fmla="*/ 1 w 559"/>
                <a:gd name="T11" fmla="*/ 42 h 42"/>
                <a:gd name="T12" fmla="*/ 0 w 559"/>
                <a:gd name="T13" fmla="*/ 35 h 42"/>
                <a:gd name="T14" fmla="*/ 9 w 559"/>
                <a:gd name="T15" fmla="*/ 10 h 42"/>
                <a:gd name="T16" fmla="*/ 30 w 559"/>
                <a:gd name="T17" fmla="*/ 0 h 42"/>
                <a:gd name="T18" fmla="*/ 529 w 559"/>
                <a:gd name="T19" fmla="*/ 0 h 42"/>
                <a:gd name="T20" fmla="*/ 559 w 559"/>
                <a:gd name="T2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2">
                  <a:moveTo>
                    <a:pt x="559" y="35"/>
                  </a:moveTo>
                  <a:cubicBezTo>
                    <a:pt x="559" y="37"/>
                    <a:pt x="559" y="40"/>
                    <a:pt x="558" y="42"/>
                  </a:cubicBezTo>
                  <a:cubicBezTo>
                    <a:pt x="555" y="27"/>
                    <a:pt x="543" y="15"/>
                    <a:pt x="5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2" y="15"/>
                    <a:pt x="14" y="19"/>
                    <a:pt x="9" y="25"/>
                  </a:cubicBezTo>
                  <a:cubicBezTo>
                    <a:pt x="5" y="30"/>
                    <a:pt x="2" y="35"/>
                    <a:pt x="1" y="42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0" y="25"/>
                    <a:pt x="4" y="16"/>
                    <a:pt x="9" y="10"/>
                  </a:cubicBezTo>
                  <a:cubicBezTo>
                    <a:pt x="14" y="4"/>
                    <a:pt x="22" y="0"/>
                    <a:pt x="30" y="0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546" y="0"/>
                    <a:pt x="559" y="16"/>
                    <a:pt x="559" y="35"/>
                  </a:cubicBezTo>
                  <a:close/>
                </a:path>
              </a:pathLst>
            </a:custGeom>
            <a:solidFill>
              <a:srgbClr val="AE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7D941A83-03C6-BE8D-331B-3F37F186A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225" y="4856163"/>
              <a:ext cx="257175" cy="190500"/>
            </a:xfrm>
            <a:custGeom>
              <a:avLst/>
              <a:gdLst>
                <a:gd name="T0" fmla="*/ 336 w 382"/>
                <a:gd name="T1" fmla="*/ 186 h 283"/>
                <a:gd name="T2" fmla="*/ 159 w 382"/>
                <a:gd name="T3" fmla="*/ 205 h 283"/>
                <a:gd name="T4" fmla="*/ 215 w 382"/>
                <a:gd name="T5" fmla="*/ 152 h 283"/>
                <a:gd name="T6" fmla="*/ 215 w 382"/>
                <a:gd name="T7" fmla="*/ 152 h 283"/>
                <a:gd name="T8" fmla="*/ 192 w 382"/>
                <a:gd name="T9" fmla="*/ 48 h 283"/>
                <a:gd name="T10" fmla="*/ 101 w 382"/>
                <a:gd name="T11" fmla="*/ 3 h 283"/>
                <a:gd name="T12" fmla="*/ 104 w 382"/>
                <a:gd name="T13" fmla="*/ 194 h 283"/>
                <a:gd name="T14" fmla="*/ 108 w 382"/>
                <a:gd name="T15" fmla="*/ 197 h 283"/>
                <a:gd name="T16" fmla="*/ 117 w 382"/>
                <a:gd name="T17" fmla="*/ 205 h 283"/>
                <a:gd name="T18" fmla="*/ 42 w 382"/>
                <a:gd name="T19" fmla="*/ 243 h 283"/>
                <a:gd name="T20" fmla="*/ 26 w 382"/>
                <a:gd name="T21" fmla="*/ 265 h 283"/>
                <a:gd name="T22" fmla="*/ 26 w 382"/>
                <a:gd name="T23" fmla="*/ 265 h 283"/>
                <a:gd name="T24" fmla="*/ 33 w 382"/>
                <a:gd name="T25" fmla="*/ 272 h 283"/>
                <a:gd name="T26" fmla="*/ 138 w 382"/>
                <a:gd name="T27" fmla="*/ 224 h 283"/>
                <a:gd name="T28" fmla="*/ 279 w 382"/>
                <a:gd name="T29" fmla="*/ 282 h 283"/>
                <a:gd name="T30" fmla="*/ 382 w 382"/>
                <a:gd name="T31" fmla="*/ 205 h 283"/>
                <a:gd name="T32" fmla="*/ 336 w 382"/>
                <a:gd name="T33" fmla="*/ 186 h 283"/>
                <a:gd name="T34" fmla="*/ 138 w 382"/>
                <a:gd name="T35" fmla="*/ 54 h 283"/>
                <a:gd name="T36" fmla="*/ 166 w 382"/>
                <a:gd name="T37" fmla="*/ 79 h 283"/>
                <a:gd name="T38" fmla="*/ 174 w 382"/>
                <a:gd name="T39" fmla="*/ 98 h 283"/>
                <a:gd name="T40" fmla="*/ 171 w 382"/>
                <a:gd name="T41" fmla="*/ 138 h 283"/>
                <a:gd name="T42" fmla="*/ 140 w 382"/>
                <a:gd name="T43" fmla="*/ 180 h 283"/>
                <a:gd name="T44" fmla="*/ 138 w 382"/>
                <a:gd name="T45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2" h="283">
                  <a:moveTo>
                    <a:pt x="336" y="186"/>
                  </a:moveTo>
                  <a:cubicBezTo>
                    <a:pt x="329" y="218"/>
                    <a:pt x="266" y="271"/>
                    <a:pt x="159" y="205"/>
                  </a:cubicBezTo>
                  <a:cubicBezTo>
                    <a:pt x="178" y="194"/>
                    <a:pt x="201" y="183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33" y="113"/>
                    <a:pt x="219" y="75"/>
                    <a:pt x="192" y="48"/>
                  </a:cubicBezTo>
                  <a:cubicBezTo>
                    <a:pt x="169" y="24"/>
                    <a:pt x="134" y="6"/>
                    <a:pt x="101" y="3"/>
                  </a:cubicBezTo>
                  <a:cubicBezTo>
                    <a:pt x="0" y="0"/>
                    <a:pt x="36" y="134"/>
                    <a:pt x="104" y="194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11" y="200"/>
                    <a:pt x="114" y="203"/>
                    <a:pt x="117" y="205"/>
                  </a:cubicBezTo>
                  <a:cubicBezTo>
                    <a:pt x="101" y="219"/>
                    <a:pt x="73" y="235"/>
                    <a:pt x="42" y="243"/>
                  </a:cubicBezTo>
                  <a:cubicBezTo>
                    <a:pt x="32" y="245"/>
                    <a:pt x="25" y="255"/>
                    <a:pt x="26" y="265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6" y="269"/>
                    <a:pt x="29" y="272"/>
                    <a:pt x="33" y="272"/>
                  </a:cubicBezTo>
                  <a:cubicBezTo>
                    <a:pt x="45" y="274"/>
                    <a:pt x="78" y="273"/>
                    <a:pt x="138" y="224"/>
                  </a:cubicBezTo>
                  <a:cubicBezTo>
                    <a:pt x="181" y="257"/>
                    <a:pt x="235" y="283"/>
                    <a:pt x="279" y="282"/>
                  </a:cubicBezTo>
                  <a:cubicBezTo>
                    <a:pt x="325" y="281"/>
                    <a:pt x="374" y="258"/>
                    <a:pt x="382" y="205"/>
                  </a:cubicBezTo>
                  <a:lnTo>
                    <a:pt x="336" y="186"/>
                  </a:lnTo>
                  <a:close/>
                  <a:moveTo>
                    <a:pt x="138" y="54"/>
                  </a:moveTo>
                  <a:cubicBezTo>
                    <a:pt x="150" y="59"/>
                    <a:pt x="160" y="68"/>
                    <a:pt x="166" y="79"/>
                  </a:cubicBezTo>
                  <a:cubicBezTo>
                    <a:pt x="169" y="85"/>
                    <a:pt x="172" y="92"/>
                    <a:pt x="174" y="98"/>
                  </a:cubicBezTo>
                  <a:cubicBezTo>
                    <a:pt x="179" y="111"/>
                    <a:pt x="178" y="126"/>
                    <a:pt x="171" y="138"/>
                  </a:cubicBezTo>
                  <a:cubicBezTo>
                    <a:pt x="157" y="163"/>
                    <a:pt x="140" y="180"/>
                    <a:pt x="140" y="180"/>
                  </a:cubicBezTo>
                  <a:cubicBezTo>
                    <a:pt x="67" y="140"/>
                    <a:pt x="54" y="16"/>
                    <a:pt x="138" y="54"/>
                  </a:cubicBezTo>
                  <a:close/>
                </a:path>
              </a:pathLst>
            </a:custGeom>
            <a:solidFill>
              <a:srgbClr val="F0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DB008EAD-CC25-4BD5-270E-B7A58B50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473575"/>
              <a:ext cx="1479550" cy="1147763"/>
            </a:xfrm>
            <a:custGeom>
              <a:avLst/>
              <a:gdLst>
                <a:gd name="T0" fmla="*/ 2186 w 2199"/>
                <a:gd name="T1" fmla="*/ 626 h 1705"/>
                <a:gd name="T2" fmla="*/ 2157 w 2199"/>
                <a:gd name="T3" fmla="*/ 615 h 1705"/>
                <a:gd name="T4" fmla="*/ 2049 w 2199"/>
                <a:gd name="T5" fmla="*/ 615 h 1705"/>
                <a:gd name="T6" fmla="*/ 2049 w 2199"/>
                <a:gd name="T7" fmla="*/ 614 h 1705"/>
                <a:gd name="T8" fmla="*/ 1476 w 2199"/>
                <a:gd name="T9" fmla="*/ 134 h 1705"/>
                <a:gd name="T10" fmla="*/ 1455 w 2199"/>
                <a:gd name="T11" fmla="*/ 130 h 1705"/>
                <a:gd name="T12" fmla="*/ 1455 w 2199"/>
                <a:gd name="T13" fmla="*/ 0 h 1705"/>
                <a:gd name="T14" fmla="*/ 1454 w 2199"/>
                <a:gd name="T15" fmla="*/ 0 h 1705"/>
                <a:gd name="T16" fmla="*/ 1452 w 2199"/>
                <a:gd name="T17" fmla="*/ 0 h 1705"/>
                <a:gd name="T18" fmla="*/ 1294 w 2199"/>
                <a:gd name="T19" fmla="*/ 119 h 1705"/>
                <a:gd name="T20" fmla="*/ 792 w 2199"/>
                <a:gd name="T21" fmla="*/ 124 h 1705"/>
                <a:gd name="T22" fmla="*/ 33 w 2199"/>
                <a:gd name="T23" fmla="*/ 646 h 1705"/>
                <a:gd name="T24" fmla="*/ 14 w 2199"/>
                <a:gd name="T25" fmla="*/ 915 h 1705"/>
                <a:gd name="T26" fmla="*/ 413 w 2199"/>
                <a:gd name="T27" fmla="*/ 1399 h 1705"/>
                <a:gd name="T28" fmla="*/ 412 w 2199"/>
                <a:gd name="T29" fmla="*/ 1574 h 1705"/>
                <a:gd name="T30" fmla="*/ 412 w 2199"/>
                <a:gd name="T31" fmla="*/ 1574 h 1705"/>
                <a:gd name="T32" fmla="*/ 560 w 2199"/>
                <a:gd name="T33" fmla="*/ 1705 h 1705"/>
                <a:gd name="T34" fmla="*/ 707 w 2199"/>
                <a:gd name="T35" fmla="*/ 1574 h 1705"/>
                <a:gd name="T36" fmla="*/ 707 w 2199"/>
                <a:gd name="T37" fmla="*/ 1574 h 1705"/>
                <a:gd name="T38" fmla="*/ 707 w 2199"/>
                <a:gd name="T39" fmla="*/ 1574 h 1705"/>
                <a:gd name="T40" fmla="*/ 707 w 2199"/>
                <a:gd name="T41" fmla="*/ 1486 h 1705"/>
                <a:gd name="T42" fmla="*/ 1335 w 2199"/>
                <a:gd name="T43" fmla="*/ 1490 h 1705"/>
                <a:gd name="T44" fmla="*/ 1335 w 2199"/>
                <a:gd name="T45" fmla="*/ 1574 h 1705"/>
                <a:gd name="T46" fmla="*/ 1336 w 2199"/>
                <a:gd name="T47" fmla="*/ 1574 h 1705"/>
                <a:gd name="T48" fmla="*/ 1483 w 2199"/>
                <a:gd name="T49" fmla="*/ 1705 h 1705"/>
                <a:gd name="T50" fmla="*/ 1631 w 2199"/>
                <a:gd name="T51" fmla="*/ 1574 h 1705"/>
                <a:gd name="T52" fmla="*/ 1631 w 2199"/>
                <a:gd name="T53" fmla="*/ 1574 h 1705"/>
                <a:gd name="T54" fmla="*/ 1631 w 2199"/>
                <a:gd name="T55" fmla="*/ 1574 h 1705"/>
                <a:gd name="T56" fmla="*/ 1631 w 2199"/>
                <a:gd name="T57" fmla="*/ 1574 h 1705"/>
                <a:gd name="T58" fmla="*/ 1632 w 2199"/>
                <a:gd name="T59" fmla="*/ 1429 h 1705"/>
                <a:gd name="T60" fmla="*/ 2048 w 2199"/>
                <a:gd name="T61" fmla="*/ 1035 h 1705"/>
                <a:gd name="T62" fmla="*/ 2048 w 2199"/>
                <a:gd name="T63" fmla="*/ 1035 h 1705"/>
                <a:gd name="T64" fmla="*/ 2157 w 2199"/>
                <a:gd name="T65" fmla="*/ 1035 h 1705"/>
                <a:gd name="T66" fmla="*/ 2199 w 2199"/>
                <a:gd name="T67" fmla="*/ 998 h 1705"/>
                <a:gd name="T68" fmla="*/ 2199 w 2199"/>
                <a:gd name="T69" fmla="*/ 652 h 1705"/>
                <a:gd name="T70" fmla="*/ 2186 w 2199"/>
                <a:gd name="T71" fmla="*/ 62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9" h="1705">
                  <a:moveTo>
                    <a:pt x="2186" y="626"/>
                  </a:moveTo>
                  <a:cubicBezTo>
                    <a:pt x="2179" y="619"/>
                    <a:pt x="2168" y="615"/>
                    <a:pt x="2157" y="615"/>
                  </a:cubicBezTo>
                  <a:cubicBezTo>
                    <a:pt x="2049" y="615"/>
                    <a:pt x="2049" y="615"/>
                    <a:pt x="2049" y="615"/>
                  </a:cubicBezTo>
                  <a:cubicBezTo>
                    <a:pt x="2049" y="614"/>
                    <a:pt x="2049" y="614"/>
                    <a:pt x="2049" y="614"/>
                  </a:cubicBezTo>
                  <a:cubicBezTo>
                    <a:pt x="1967" y="382"/>
                    <a:pt x="1706" y="176"/>
                    <a:pt x="1476" y="134"/>
                  </a:cubicBezTo>
                  <a:cubicBezTo>
                    <a:pt x="1469" y="132"/>
                    <a:pt x="1462" y="131"/>
                    <a:pt x="1455" y="130"/>
                  </a:cubicBezTo>
                  <a:cubicBezTo>
                    <a:pt x="1455" y="0"/>
                    <a:pt x="1455" y="0"/>
                    <a:pt x="1455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54" y="0"/>
                    <a:pt x="1453" y="0"/>
                    <a:pt x="1452" y="0"/>
                  </a:cubicBezTo>
                  <a:cubicBezTo>
                    <a:pt x="1365" y="1"/>
                    <a:pt x="1294" y="54"/>
                    <a:pt x="1294" y="119"/>
                  </a:cubicBezTo>
                  <a:cubicBezTo>
                    <a:pt x="792" y="124"/>
                    <a:pt x="792" y="124"/>
                    <a:pt x="792" y="124"/>
                  </a:cubicBezTo>
                  <a:cubicBezTo>
                    <a:pt x="428" y="124"/>
                    <a:pt x="121" y="345"/>
                    <a:pt x="33" y="646"/>
                  </a:cubicBezTo>
                  <a:cubicBezTo>
                    <a:pt x="22" y="682"/>
                    <a:pt x="0" y="772"/>
                    <a:pt x="14" y="915"/>
                  </a:cubicBezTo>
                  <a:cubicBezTo>
                    <a:pt x="14" y="915"/>
                    <a:pt x="74" y="1281"/>
                    <a:pt x="413" y="1399"/>
                  </a:cubicBezTo>
                  <a:cubicBezTo>
                    <a:pt x="412" y="1574"/>
                    <a:pt x="412" y="1574"/>
                    <a:pt x="412" y="1574"/>
                  </a:cubicBezTo>
                  <a:cubicBezTo>
                    <a:pt x="412" y="1574"/>
                    <a:pt x="412" y="1574"/>
                    <a:pt x="412" y="1574"/>
                  </a:cubicBezTo>
                  <a:cubicBezTo>
                    <a:pt x="412" y="1646"/>
                    <a:pt x="478" y="1705"/>
                    <a:pt x="560" y="1705"/>
                  </a:cubicBezTo>
                  <a:cubicBezTo>
                    <a:pt x="641" y="1705"/>
                    <a:pt x="707" y="1646"/>
                    <a:pt x="707" y="1574"/>
                  </a:cubicBezTo>
                  <a:cubicBezTo>
                    <a:pt x="707" y="1574"/>
                    <a:pt x="707" y="1574"/>
                    <a:pt x="707" y="1574"/>
                  </a:cubicBezTo>
                  <a:cubicBezTo>
                    <a:pt x="707" y="1574"/>
                    <a:pt x="707" y="1574"/>
                    <a:pt x="707" y="1574"/>
                  </a:cubicBezTo>
                  <a:cubicBezTo>
                    <a:pt x="707" y="1486"/>
                    <a:pt x="707" y="1486"/>
                    <a:pt x="707" y="1486"/>
                  </a:cubicBezTo>
                  <a:cubicBezTo>
                    <a:pt x="735" y="1489"/>
                    <a:pt x="1323" y="1490"/>
                    <a:pt x="1335" y="1490"/>
                  </a:cubicBezTo>
                  <a:cubicBezTo>
                    <a:pt x="1335" y="1574"/>
                    <a:pt x="1335" y="1574"/>
                    <a:pt x="1335" y="1574"/>
                  </a:cubicBezTo>
                  <a:cubicBezTo>
                    <a:pt x="1336" y="1574"/>
                    <a:pt x="1336" y="1574"/>
                    <a:pt x="1336" y="1574"/>
                  </a:cubicBezTo>
                  <a:cubicBezTo>
                    <a:pt x="1336" y="1646"/>
                    <a:pt x="1402" y="1705"/>
                    <a:pt x="1483" y="1705"/>
                  </a:cubicBezTo>
                  <a:cubicBezTo>
                    <a:pt x="1565" y="1705"/>
                    <a:pt x="1630" y="1646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1" y="1574"/>
                    <a:pt x="1631" y="1574"/>
                    <a:pt x="1631" y="1574"/>
                  </a:cubicBezTo>
                  <a:cubicBezTo>
                    <a:pt x="1632" y="1429"/>
                    <a:pt x="1632" y="1429"/>
                    <a:pt x="1632" y="1429"/>
                  </a:cubicBezTo>
                  <a:cubicBezTo>
                    <a:pt x="1829" y="1347"/>
                    <a:pt x="1982" y="1223"/>
                    <a:pt x="2048" y="1035"/>
                  </a:cubicBezTo>
                  <a:cubicBezTo>
                    <a:pt x="2048" y="1035"/>
                    <a:pt x="2048" y="1035"/>
                    <a:pt x="2048" y="1035"/>
                  </a:cubicBezTo>
                  <a:cubicBezTo>
                    <a:pt x="2157" y="1035"/>
                    <a:pt x="2157" y="1035"/>
                    <a:pt x="2157" y="1035"/>
                  </a:cubicBezTo>
                  <a:cubicBezTo>
                    <a:pt x="2180" y="1035"/>
                    <a:pt x="2199" y="1019"/>
                    <a:pt x="2199" y="998"/>
                  </a:cubicBezTo>
                  <a:cubicBezTo>
                    <a:pt x="2199" y="652"/>
                    <a:pt x="2199" y="652"/>
                    <a:pt x="2199" y="652"/>
                  </a:cubicBezTo>
                  <a:cubicBezTo>
                    <a:pt x="2199" y="642"/>
                    <a:pt x="2194" y="633"/>
                    <a:pt x="2186" y="626"/>
                  </a:cubicBez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A006C804-DE99-3206-FCD9-EBAB2FA2A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4676775"/>
              <a:ext cx="119063" cy="142875"/>
            </a:xfrm>
            <a:custGeom>
              <a:avLst/>
              <a:gdLst>
                <a:gd name="T0" fmla="*/ 177 w 177"/>
                <a:gd name="T1" fmla="*/ 0 h 212"/>
                <a:gd name="T2" fmla="*/ 177 w 177"/>
                <a:gd name="T3" fmla="*/ 175 h 212"/>
                <a:gd name="T4" fmla="*/ 76 w 177"/>
                <a:gd name="T5" fmla="*/ 210 h 212"/>
                <a:gd name="T6" fmla="*/ 3 w 177"/>
                <a:gd name="T7" fmla="*/ 193 h 212"/>
                <a:gd name="T8" fmla="*/ 0 w 177"/>
                <a:gd name="T9" fmla="*/ 164 h 212"/>
                <a:gd name="T10" fmla="*/ 177 w 177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2">
                  <a:moveTo>
                    <a:pt x="177" y="0"/>
                  </a:moveTo>
                  <a:cubicBezTo>
                    <a:pt x="177" y="175"/>
                    <a:pt x="177" y="175"/>
                    <a:pt x="177" y="175"/>
                  </a:cubicBezTo>
                  <a:cubicBezTo>
                    <a:pt x="175" y="166"/>
                    <a:pt x="155" y="212"/>
                    <a:pt x="76" y="210"/>
                  </a:cubicBezTo>
                  <a:cubicBezTo>
                    <a:pt x="49" y="210"/>
                    <a:pt x="24" y="204"/>
                    <a:pt x="3" y="193"/>
                  </a:cubicBezTo>
                  <a:cubicBezTo>
                    <a:pt x="1" y="184"/>
                    <a:pt x="0" y="174"/>
                    <a:pt x="0" y="164"/>
                  </a:cubicBezTo>
                  <a:cubicBezTo>
                    <a:pt x="0" y="75"/>
                    <a:pt x="78" y="3"/>
                    <a:pt x="177" y="0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3" name="Oval 62">
              <a:extLst>
                <a:ext uri="{FF2B5EF4-FFF2-40B4-BE49-F238E27FC236}">
                  <a16:creationId xmlns:a16="http://schemas.microsoft.com/office/drawing/2014/main" id="{B11E80E2-D799-E5B6-1BBD-D70469DD9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4840288"/>
              <a:ext cx="117475" cy="104775"/>
            </a:xfrm>
            <a:prstGeom prst="ellipse">
              <a:avLst/>
            </a:prstGeom>
            <a:solidFill>
              <a:srgbClr val="44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4" name="Oval 63">
              <a:extLst>
                <a:ext uri="{FF2B5EF4-FFF2-40B4-BE49-F238E27FC236}">
                  <a16:creationId xmlns:a16="http://schemas.microsoft.com/office/drawing/2014/main" id="{F0C7C4F3-D20D-11AA-ED06-43393C173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38" y="4865688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EA14ED08-8928-2937-6CA3-F6BCC310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63" y="4886325"/>
              <a:ext cx="192088" cy="284163"/>
            </a:xfrm>
            <a:custGeom>
              <a:avLst/>
              <a:gdLst>
                <a:gd name="T0" fmla="*/ 285 w 285"/>
                <a:gd name="T1" fmla="*/ 39 h 422"/>
                <a:gd name="T2" fmla="*/ 285 w 285"/>
                <a:gd name="T3" fmla="*/ 385 h 422"/>
                <a:gd name="T4" fmla="*/ 243 w 285"/>
                <a:gd name="T5" fmla="*/ 422 h 422"/>
                <a:gd name="T6" fmla="*/ 134 w 285"/>
                <a:gd name="T7" fmla="*/ 422 h 422"/>
                <a:gd name="T8" fmla="*/ 134 w 285"/>
                <a:gd name="T9" fmla="*/ 422 h 422"/>
                <a:gd name="T10" fmla="*/ 0 w 285"/>
                <a:gd name="T11" fmla="*/ 211 h 422"/>
                <a:gd name="T12" fmla="*/ 135 w 285"/>
                <a:gd name="T13" fmla="*/ 0 h 422"/>
                <a:gd name="T14" fmla="*/ 135 w 285"/>
                <a:gd name="T15" fmla="*/ 1 h 422"/>
                <a:gd name="T16" fmla="*/ 243 w 285"/>
                <a:gd name="T17" fmla="*/ 1 h 422"/>
                <a:gd name="T18" fmla="*/ 272 w 285"/>
                <a:gd name="T19" fmla="*/ 12 h 422"/>
                <a:gd name="T20" fmla="*/ 285 w 285"/>
                <a:gd name="T21" fmla="*/ 3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422">
                  <a:moveTo>
                    <a:pt x="285" y="39"/>
                  </a:moveTo>
                  <a:cubicBezTo>
                    <a:pt x="285" y="385"/>
                    <a:pt x="285" y="385"/>
                    <a:pt x="285" y="385"/>
                  </a:cubicBezTo>
                  <a:cubicBezTo>
                    <a:pt x="285" y="405"/>
                    <a:pt x="266" y="422"/>
                    <a:pt x="243" y="422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56" y="391"/>
                    <a:pt x="0" y="308"/>
                    <a:pt x="0" y="211"/>
                  </a:cubicBezTo>
                  <a:cubicBezTo>
                    <a:pt x="0" y="114"/>
                    <a:pt x="56" y="31"/>
                    <a:pt x="135" y="0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54" y="1"/>
                    <a:pt x="265" y="6"/>
                    <a:pt x="272" y="12"/>
                  </a:cubicBezTo>
                  <a:cubicBezTo>
                    <a:pt x="280" y="19"/>
                    <a:pt x="285" y="28"/>
                    <a:pt x="285" y="39"/>
                  </a:cubicBezTo>
                  <a:close/>
                </a:path>
              </a:pathLst>
            </a:custGeom>
            <a:solidFill>
              <a:srgbClr val="F0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C552DE29-C60A-0ED5-91F8-251E9010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606925"/>
              <a:ext cx="374650" cy="26988"/>
            </a:xfrm>
            <a:custGeom>
              <a:avLst/>
              <a:gdLst>
                <a:gd name="T0" fmla="*/ 557 w 557"/>
                <a:gd name="T1" fmla="*/ 20 h 40"/>
                <a:gd name="T2" fmla="*/ 557 w 557"/>
                <a:gd name="T3" fmla="*/ 20 h 40"/>
                <a:gd name="T4" fmla="*/ 528 w 557"/>
                <a:gd name="T5" fmla="*/ 40 h 40"/>
                <a:gd name="T6" fmla="*/ 29 w 557"/>
                <a:gd name="T7" fmla="*/ 40 h 40"/>
                <a:gd name="T8" fmla="*/ 0 w 557"/>
                <a:gd name="T9" fmla="*/ 20 h 40"/>
                <a:gd name="T10" fmla="*/ 0 w 557"/>
                <a:gd name="T11" fmla="*/ 20 h 40"/>
                <a:gd name="T12" fmla="*/ 8 w 557"/>
                <a:gd name="T13" fmla="*/ 7 h 40"/>
                <a:gd name="T14" fmla="*/ 29 w 557"/>
                <a:gd name="T15" fmla="*/ 0 h 40"/>
                <a:gd name="T16" fmla="*/ 528 w 557"/>
                <a:gd name="T17" fmla="*/ 0 h 40"/>
                <a:gd name="T18" fmla="*/ 557 w 557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40">
                  <a:moveTo>
                    <a:pt x="557" y="20"/>
                  </a:moveTo>
                  <a:cubicBezTo>
                    <a:pt x="557" y="20"/>
                    <a:pt x="557" y="20"/>
                    <a:pt x="557" y="20"/>
                  </a:cubicBezTo>
                  <a:cubicBezTo>
                    <a:pt x="554" y="31"/>
                    <a:pt x="542" y="40"/>
                    <a:pt x="5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5" y="40"/>
                    <a:pt x="3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5"/>
                    <a:pt x="4" y="11"/>
                    <a:pt x="8" y="7"/>
                  </a:cubicBezTo>
                  <a:cubicBezTo>
                    <a:pt x="13" y="3"/>
                    <a:pt x="21" y="0"/>
                    <a:pt x="2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42" y="0"/>
                    <a:pt x="554" y="8"/>
                    <a:pt x="557" y="20"/>
                  </a:cubicBezTo>
                  <a:close/>
                </a:path>
              </a:pathLst>
            </a:custGeom>
            <a:solidFill>
              <a:srgbClr val="44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28FAC72A-257F-7BCB-4314-E8DA3F80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430838"/>
              <a:ext cx="133350" cy="104775"/>
            </a:xfrm>
            <a:custGeom>
              <a:avLst/>
              <a:gdLst>
                <a:gd name="T0" fmla="*/ 198 w 198"/>
                <a:gd name="T1" fmla="*/ 43 h 157"/>
                <a:gd name="T2" fmla="*/ 194 w 198"/>
                <a:gd name="T3" fmla="*/ 94 h 157"/>
                <a:gd name="T4" fmla="*/ 99 w 198"/>
                <a:gd name="T5" fmla="*/ 157 h 157"/>
                <a:gd name="T6" fmla="*/ 4 w 198"/>
                <a:gd name="T7" fmla="*/ 94 h 157"/>
                <a:gd name="T8" fmla="*/ 0 w 198"/>
                <a:gd name="T9" fmla="*/ 76 h 157"/>
                <a:gd name="T10" fmla="*/ 8 w 198"/>
                <a:gd name="T11" fmla="*/ 68 h 157"/>
                <a:gd name="T12" fmla="*/ 42 w 198"/>
                <a:gd name="T13" fmla="*/ 0 h 157"/>
                <a:gd name="T14" fmla="*/ 198 w 198"/>
                <a:gd name="T15" fmla="*/ 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57">
                  <a:moveTo>
                    <a:pt x="198" y="43"/>
                  </a:moveTo>
                  <a:cubicBezTo>
                    <a:pt x="198" y="43"/>
                    <a:pt x="196" y="88"/>
                    <a:pt x="194" y="94"/>
                  </a:cubicBezTo>
                  <a:cubicBezTo>
                    <a:pt x="181" y="130"/>
                    <a:pt x="144" y="157"/>
                    <a:pt x="99" y="157"/>
                  </a:cubicBezTo>
                  <a:cubicBezTo>
                    <a:pt x="54" y="157"/>
                    <a:pt x="17" y="130"/>
                    <a:pt x="4" y="94"/>
                  </a:cubicBezTo>
                  <a:cubicBezTo>
                    <a:pt x="2" y="88"/>
                    <a:pt x="1" y="82"/>
                    <a:pt x="0" y="7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24" y="39"/>
                    <a:pt x="103" y="33"/>
                    <a:pt x="198" y="43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8C0C9A4B-ED85-A9A9-2472-5AB4A7D4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5" y="5399088"/>
              <a:ext cx="166688" cy="122238"/>
            </a:xfrm>
            <a:custGeom>
              <a:avLst/>
              <a:gdLst>
                <a:gd name="T0" fmla="*/ 243 w 247"/>
                <a:gd name="T1" fmla="*/ 20 h 181"/>
                <a:gd name="T2" fmla="*/ 243 w 247"/>
                <a:gd name="T3" fmla="*/ 101 h 181"/>
                <a:gd name="T4" fmla="*/ 243 w 247"/>
                <a:gd name="T5" fmla="*/ 101 h 181"/>
                <a:gd name="T6" fmla="*/ 144 w 247"/>
                <a:gd name="T7" fmla="*/ 181 h 181"/>
                <a:gd name="T8" fmla="*/ 45 w 247"/>
                <a:gd name="T9" fmla="*/ 101 h 181"/>
                <a:gd name="T10" fmla="*/ 0 w 247"/>
                <a:gd name="T11" fmla="*/ 95 h 181"/>
                <a:gd name="T12" fmla="*/ 101 w 247"/>
                <a:gd name="T13" fmla="*/ 15 h 181"/>
                <a:gd name="T14" fmla="*/ 243 w 247"/>
                <a:gd name="T15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81">
                  <a:moveTo>
                    <a:pt x="243" y="20"/>
                  </a:moveTo>
                  <a:cubicBezTo>
                    <a:pt x="243" y="101"/>
                    <a:pt x="243" y="101"/>
                    <a:pt x="243" y="101"/>
                  </a:cubicBezTo>
                  <a:cubicBezTo>
                    <a:pt x="243" y="101"/>
                    <a:pt x="243" y="101"/>
                    <a:pt x="243" y="101"/>
                  </a:cubicBezTo>
                  <a:cubicBezTo>
                    <a:pt x="238" y="146"/>
                    <a:pt x="195" y="181"/>
                    <a:pt x="144" y="181"/>
                  </a:cubicBezTo>
                  <a:cubicBezTo>
                    <a:pt x="92" y="181"/>
                    <a:pt x="49" y="146"/>
                    <a:pt x="45" y="10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247" y="0"/>
                    <a:pt x="243" y="20"/>
                    <a:pt x="243" y="20"/>
                  </a:cubicBez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AD5664B6-0D9A-D9F0-39A7-949D865BC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5051425"/>
              <a:ext cx="1473200" cy="574675"/>
            </a:xfrm>
            <a:custGeom>
              <a:avLst/>
              <a:gdLst>
                <a:gd name="T0" fmla="*/ 2190 w 2190"/>
                <a:gd name="T1" fmla="*/ 0 h 855"/>
                <a:gd name="T2" fmla="*/ 2190 w 2190"/>
                <a:gd name="T3" fmla="*/ 147 h 855"/>
                <a:gd name="T4" fmla="*/ 2147 w 2190"/>
                <a:gd name="T5" fmla="*/ 184 h 855"/>
                <a:gd name="T6" fmla="*/ 2039 w 2190"/>
                <a:gd name="T7" fmla="*/ 184 h 855"/>
                <a:gd name="T8" fmla="*/ 2038 w 2190"/>
                <a:gd name="T9" fmla="*/ 184 h 855"/>
                <a:gd name="T10" fmla="*/ 1622 w 2190"/>
                <a:gd name="T11" fmla="*/ 578 h 855"/>
                <a:gd name="T12" fmla="*/ 1621 w 2190"/>
                <a:gd name="T13" fmla="*/ 724 h 855"/>
                <a:gd name="T14" fmla="*/ 1622 w 2190"/>
                <a:gd name="T15" fmla="*/ 724 h 855"/>
                <a:gd name="T16" fmla="*/ 1621 w 2190"/>
                <a:gd name="T17" fmla="*/ 724 h 855"/>
                <a:gd name="T18" fmla="*/ 1473 w 2190"/>
                <a:gd name="T19" fmla="*/ 855 h 855"/>
                <a:gd name="T20" fmla="*/ 1326 w 2190"/>
                <a:gd name="T21" fmla="*/ 724 h 855"/>
                <a:gd name="T22" fmla="*/ 1326 w 2190"/>
                <a:gd name="T23" fmla="*/ 724 h 855"/>
                <a:gd name="T24" fmla="*/ 1325 w 2190"/>
                <a:gd name="T25" fmla="*/ 639 h 855"/>
                <a:gd name="T26" fmla="*/ 697 w 2190"/>
                <a:gd name="T27" fmla="*/ 635 h 855"/>
                <a:gd name="T28" fmla="*/ 698 w 2190"/>
                <a:gd name="T29" fmla="*/ 722 h 855"/>
                <a:gd name="T30" fmla="*/ 698 w 2190"/>
                <a:gd name="T31" fmla="*/ 724 h 855"/>
                <a:gd name="T32" fmla="*/ 697 w 2190"/>
                <a:gd name="T33" fmla="*/ 724 h 855"/>
                <a:gd name="T34" fmla="*/ 550 w 2190"/>
                <a:gd name="T35" fmla="*/ 855 h 855"/>
                <a:gd name="T36" fmla="*/ 402 w 2190"/>
                <a:gd name="T37" fmla="*/ 724 h 855"/>
                <a:gd name="T38" fmla="*/ 402 w 2190"/>
                <a:gd name="T39" fmla="*/ 724 h 855"/>
                <a:gd name="T40" fmla="*/ 404 w 2190"/>
                <a:gd name="T41" fmla="*/ 548 h 855"/>
                <a:gd name="T42" fmla="*/ 4 w 2190"/>
                <a:gd name="T43" fmla="*/ 63 h 855"/>
                <a:gd name="T44" fmla="*/ 0 w 2190"/>
                <a:gd name="T45" fmla="*/ 0 h 855"/>
                <a:gd name="T46" fmla="*/ 2190 w 2190"/>
                <a:gd name="T4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90" h="855">
                  <a:moveTo>
                    <a:pt x="2190" y="0"/>
                  </a:moveTo>
                  <a:cubicBezTo>
                    <a:pt x="2190" y="147"/>
                    <a:pt x="2190" y="147"/>
                    <a:pt x="2190" y="147"/>
                  </a:cubicBezTo>
                  <a:cubicBezTo>
                    <a:pt x="2190" y="167"/>
                    <a:pt x="2170" y="184"/>
                    <a:pt x="2147" y="184"/>
                  </a:cubicBezTo>
                  <a:cubicBezTo>
                    <a:pt x="2039" y="184"/>
                    <a:pt x="2039" y="184"/>
                    <a:pt x="2039" y="184"/>
                  </a:cubicBezTo>
                  <a:cubicBezTo>
                    <a:pt x="2038" y="184"/>
                    <a:pt x="2038" y="184"/>
                    <a:pt x="2038" y="184"/>
                  </a:cubicBezTo>
                  <a:cubicBezTo>
                    <a:pt x="1972" y="372"/>
                    <a:pt x="1820" y="496"/>
                    <a:pt x="1622" y="578"/>
                  </a:cubicBezTo>
                  <a:cubicBezTo>
                    <a:pt x="1621" y="724"/>
                    <a:pt x="1621" y="724"/>
                    <a:pt x="1621" y="724"/>
                  </a:cubicBezTo>
                  <a:cubicBezTo>
                    <a:pt x="1622" y="724"/>
                    <a:pt x="1622" y="724"/>
                    <a:pt x="1622" y="724"/>
                  </a:cubicBezTo>
                  <a:cubicBezTo>
                    <a:pt x="1621" y="724"/>
                    <a:pt x="1621" y="724"/>
                    <a:pt x="1621" y="724"/>
                  </a:cubicBezTo>
                  <a:cubicBezTo>
                    <a:pt x="1621" y="796"/>
                    <a:pt x="1555" y="855"/>
                    <a:pt x="1473" y="855"/>
                  </a:cubicBezTo>
                  <a:cubicBezTo>
                    <a:pt x="1392" y="855"/>
                    <a:pt x="1326" y="796"/>
                    <a:pt x="1326" y="724"/>
                  </a:cubicBezTo>
                  <a:cubicBezTo>
                    <a:pt x="1326" y="724"/>
                    <a:pt x="1326" y="724"/>
                    <a:pt x="1326" y="724"/>
                  </a:cubicBezTo>
                  <a:cubicBezTo>
                    <a:pt x="1325" y="639"/>
                    <a:pt x="1325" y="639"/>
                    <a:pt x="1325" y="639"/>
                  </a:cubicBezTo>
                  <a:cubicBezTo>
                    <a:pt x="1314" y="640"/>
                    <a:pt x="725" y="638"/>
                    <a:pt x="697" y="635"/>
                  </a:cubicBezTo>
                  <a:cubicBezTo>
                    <a:pt x="698" y="722"/>
                    <a:pt x="698" y="722"/>
                    <a:pt x="698" y="722"/>
                  </a:cubicBezTo>
                  <a:cubicBezTo>
                    <a:pt x="698" y="724"/>
                    <a:pt x="698" y="724"/>
                    <a:pt x="698" y="724"/>
                  </a:cubicBezTo>
                  <a:cubicBezTo>
                    <a:pt x="697" y="724"/>
                    <a:pt x="697" y="724"/>
                    <a:pt x="697" y="724"/>
                  </a:cubicBezTo>
                  <a:cubicBezTo>
                    <a:pt x="697" y="796"/>
                    <a:pt x="631" y="855"/>
                    <a:pt x="550" y="855"/>
                  </a:cubicBezTo>
                  <a:cubicBezTo>
                    <a:pt x="468" y="855"/>
                    <a:pt x="403" y="796"/>
                    <a:pt x="402" y="724"/>
                  </a:cubicBezTo>
                  <a:cubicBezTo>
                    <a:pt x="402" y="724"/>
                    <a:pt x="402" y="724"/>
                    <a:pt x="402" y="724"/>
                  </a:cubicBezTo>
                  <a:cubicBezTo>
                    <a:pt x="404" y="548"/>
                    <a:pt x="404" y="548"/>
                    <a:pt x="404" y="548"/>
                  </a:cubicBezTo>
                  <a:cubicBezTo>
                    <a:pt x="64" y="431"/>
                    <a:pt x="4" y="63"/>
                    <a:pt x="4" y="63"/>
                  </a:cubicBezTo>
                  <a:cubicBezTo>
                    <a:pt x="2" y="41"/>
                    <a:pt x="1" y="20"/>
                    <a:pt x="0" y="0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F68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0" name="Oval 69">
              <a:extLst>
                <a:ext uri="{FF2B5EF4-FFF2-40B4-BE49-F238E27FC236}">
                  <a16:creationId xmlns:a16="http://schemas.microsoft.com/office/drawing/2014/main" id="{E894F4F7-5EF1-B587-247E-252CFB55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5" y="4473575"/>
              <a:ext cx="301625" cy="303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8BA49DA5-DC81-2732-3742-9A486F5C3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4460875"/>
              <a:ext cx="328613" cy="328613"/>
            </a:xfrm>
            <a:custGeom>
              <a:avLst/>
              <a:gdLst>
                <a:gd name="T0" fmla="*/ 244 w 489"/>
                <a:gd name="T1" fmla="*/ 19 h 488"/>
                <a:gd name="T2" fmla="*/ 469 w 489"/>
                <a:gd name="T3" fmla="*/ 244 h 488"/>
                <a:gd name="T4" fmla="*/ 244 w 489"/>
                <a:gd name="T5" fmla="*/ 468 h 488"/>
                <a:gd name="T6" fmla="*/ 20 w 489"/>
                <a:gd name="T7" fmla="*/ 244 h 488"/>
                <a:gd name="T8" fmla="*/ 244 w 489"/>
                <a:gd name="T9" fmla="*/ 19 h 488"/>
                <a:gd name="T10" fmla="*/ 244 w 489"/>
                <a:gd name="T11" fmla="*/ 0 h 488"/>
                <a:gd name="T12" fmla="*/ 195 w 489"/>
                <a:gd name="T13" fmla="*/ 5 h 488"/>
                <a:gd name="T14" fmla="*/ 149 w 489"/>
                <a:gd name="T15" fmla="*/ 19 h 488"/>
                <a:gd name="T16" fmla="*/ 108 w 489"/>
                <a:gd name="T17" fmla="*/ 41 h 488"/>
                <a:gd name="T18" fmla="*/ 72 w 489"/>
                <a:gd name="T19" fmla="*/ 71 h 488"/>
                <a:gd name="T20" fmla="*/ 42 w 489"/>
                <a:gd name="T21" fmla="*/ 107 h 488"/>
                <a:gd name="T22" fmla="*/ 19 w 489"/>
                <a:gd name="T23" fmla="*/ 149 h 488"/>
                <a:gd name="T24" fmla="*/ 5 w 489"/>
                <a:gd name="T25" fmla="*/ 195 h 488"/>
                <a:gd name="T26" fmla="*/ 0 w 489"/>
                <a:gd name="T27" fmla="*/ 244 h 488"/>
                <a:gd name="T28" fmla="*/ 5 w 489"/>
                <a:gd name="T29" fmla="*/ 293 h 488"/>
                <a:gd name="T30" fmla="*/ 19 w 489"/>
                <a:gd name="T31" fmla="*/ 339 h 488"/>
                <a:gd name="T32" fmla="*/ 42 w 489"/>
                <a:gd name="T33" fmla="*/ 381 h 488"/>
                <a:gd name="T34" fmla="*/ 72 w 489"/>
                <a:gd name="T35" fmla="*/ 417 h 488"/>
                <a:gd name="T36" fmla="*/ 108 w 489"/>
                <a:gd name="T37" fmla="*/ 446 h 488"/>
                <a:gd name="T38" fmla="*/ 149 w 489"/>
                <a:gd name="T39" fmla="*/ 469 h 488"/>
                <a:gd name="T40" fmla="*/ 195 w 489"/>
                <a:gd name="T41" fmla="*/ 483 h 488"/>
                <a:gd name="T42" fmla="*/ 244 w 489"/>
                <a:gd name="T43" fmla="*/ 488 h 488"/>
                <a:gd name="T44" fmla="*/ 294 w 489"/>
                <a:gd name="T45" fmla="*/ 483 h 488"/>
                <a:gd name="T46" fmla="*/ 340 w 489"/>
                <a:gd name="T47" fmla="*/ 469 h 488"/>
                <a:gd name="T48" fmla="*/ 381 w 489"/>
                <a:gd name="T49" fmla="*/ 446 h 488"/>
                <a:gd name="T50" fmla="*/ 417 w 489"/>
                <a:gd name="T51" fmla="*/ 417 h 488"/>
                <a:gd name="T52" fmla="*/ 447 w 489"/>
                <a:gd name="T53" fmla="*/ 381 h 488"/>
                <a:gd name="T54" fmla="*/ 469 w 489"/>
                <a:gd name="T55" fmla="*/ 339 h 488"/>
                <a:gd name="T56" fmla="*/ 484 w 489"/>
                <a:gd name="T57" fmla="*/ 293 h 488"/>
                <a:gd name="T58" fmla="*/ 489 w 489"/>
                <a:gd name="T59" fmla="*/ 244 h 488"/>
                <a:gd name="T60" fmla="*/ 484 w 489"/>
                <a:gd name="T61" fmla="*/ 195 h 488"/>
                <a:gd name="T62" fmla="*/ 469 w 489"/>
                <a:gd name="T63" fmla="*/ 149 h 488"/>
                <a:gd name="T64" fmla="*/ 447 w 489"/>
                <a:gd name="T65" fmla="*/ 107 h 488"/>
                <a:gd name="T66" fmla="*/ 417 w 489"/>
                <a:gd name="T67" fmla="*/ 71 h 488"/>
                <a:gd name="T68" fmla="*/ 381 w 489"/>
                <a:gd name="T69" fmla="*/ 41 h 488"/>
                <a:gd name="T70" fmla="*/ 340 w 489"/>
                <a:gd name="T71" fmla="*/ 19 h 488"/>
                <a:gd name="T72" fmla="*/ 294 w 489"/>
                <a:gd name="T73" fmla="*/ 5 h 488"/>
                <a:gd name="T74" fmla="*/ 244 w 489"/>
                <a:gd name="T7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488">
                  <a:moveTo>
                    <a:pt x="244" y="19"/>
                  </a:moveTo>
                  <a:cubicBezTo>
                    <a:pt x="368" y="19"/>
                    <a:pt x="469" y="120"/>
                    <a:pt x="469" y="244"/>
                  </a:cubicBezTo>
                  <a:cubicBezTo>
                    <a:pt x="469" y="368"/>
                    <a:pt x="368" y="468"/>
                    <a:pt x="244" y="468"/>
                  </a:cubicBezTo>
                  <a:cubicBezTo>
                    <a:pt x="120" y="468"/>
                    <a:pt x="20" y="368"/>
                    <a:pt x="20" y="244"/>
                  </a:cubicBezTo>
                  <a:cubicBezTo>
                    <a:pt x="20" y="120"/>
                    <a:pt x="120" y="19"/>
                    <a:pt x="244" y="19"/>
                  </a:cubicBezTo>
                  <a:moveTo>
                    <a:pt x="244" y="0"/>
                  </a:moveTo>
                  <a:cubicBezTo>
                    <a:pt x="228" y="0"/>
                    <a:pt x="211" y="1"/>
                    <a:pt x="195" y="5"/>
                  </a:cubicBezTo>
                  <a:cubicBezTo>
                    <a:pt x="180" y="8"/>
                    <a:pt x="164" y="13"/>
                    <a:pt x="149" y="19"/>
                  </a:cubicBezTo>
                  <a:cubicBezTo>
                    <a:pt x="135" y="25"/>
                    <a:pt x="121" y="33"/>
                    <a:pt x="108" y="41"/>
                  </a:cubicBezTo>
                  <a:cubicBezTo>
                    <a:pt x="95" y="50"/>
                    <a:pt x="83" y="60"/>
                    <a:pt x="72" y="71"/>
                  </a:cubicBezTo>
                  <a:cubicBezTo>
                    <a:pt x="61" y="82"/>
                    <a:pt x="51" y="94"/>
                    <a:pt x="42" y="107"/>
                  </a:cubicBezTo>
                  <a:cubicBezTo>
                    <a:pt x="33" y="120"/>
                    <a:pt x="26" y="134"/>
                    <a:pt x="19" y="149"/>
                  </a:cubicBezTo>
                  <a:cubicBezTo>
                    <a:pt x="13" y="164"/>
                    <a:pt x="8" y="179"/>
                    <a:pt x="5" y="195"/>
                  </a:cubicBezTo>
                  <a:cubicBezTo>
                    <a:pt x="2" y="211"/>
                    <a:pt x="0" y="227"/>
                    <a:pt x="0" y="244"/>
                  </a:cubicBezTo>
                  <a:cubicBezTo>
                    <a:pt x="0" y="261"/>
                    <a:pt x="2" y="277"/>
                    <a:pt x="5" y="293"/>
                  </a:cubicBezTo>
                  <a:cubicBezTo>
                    <a:pt x="8" y="309"/>
                    <a:pt x="13" y="324"/>
                    <a:pt x="19" y="339"/>
                  </a:cubicBezTo>
                  <a:cubicBezTo>
                    <a:pt x="26" y="353"/>
                    <a:pt x="33" y="367"/>
                    <a:pt x="42" y="381"/>
                  </a:cubicBezTo>
                  <a:cubicBezTo>
                    <a:pt x="51" y="393"/>
                    <a:pt x="61" y="406"/>
                    <a:pt x="72" y="417"/>
                  </a:cubicBezTo>
                  <a:cubicBezTo>
                    <a:pt x="83" y="428"/>
                    <a:pt x="95" y="438"/>
                    <a:pt x="108" y="446"/>
                  </a:cubicBezTo>
                  <a:cubicBezTo>
                    <a:pt x="121" y="455"/>
                    <a:pt x="135" y="463"/>
                    <a:pt x="149" y="469"/>
                  </a:cubicBezTo>
                  <a:cubicBezTo>
                    <a:pt x="164" y="475"/>
                    <a:pt x="180" y="480"/>
                    <a:pt x="195" y="483"/>
                  </a:cubicBezTo>
                  <a:cubicBezTo>
                    <a:pt x="211" y="487"/>
                    <a:pt x="228" y="488"/>
                    <a:pt x="244" y="488"/>
                  </a:cubicBezTo>
                  <a:cubicBezTo>
                    <a:pt x="261" y="488"/>
                    <a:pt x="278" y="487"/>
                    <a:pt x="294" y="483"/>
                  </a:cubicBezTo>
                  <a:cubicBezTo>
                    <a:pt x="309" y="480"/>
                    <a:pt x="325" y="475"/>
                    <a:pt x="340" y="469"/>
                  </a:cubicBezTo>
                  <a:cubicBezTo>
                    <a:pt x="354" y="463"/>
                    <a:pt x="368" y="455"/>
                    <a:pt x="381" y="446"/>
                  </a:cubicBezTo>
                  <a:cubicBezTo>
                    <a:pt x="394" y="438"/>
                    <a:pt x="406" y="428"/>
                    <a:pt x="417" y="417"/>
                  </a:cubicBezTo>
                  <a:cubicBezTo>
                    <a:pt x="428" y="406"/>
                    <a:pt x="438" y="393"/>
                    <a:pt x="447" y="381"/>
                  </a:cubicBezTo>
                  <a:cubicBezTo>
                    <a:pt x="456" y="367"/>
                    <a:pt x="463" y="353"/>
                    <a:pt x="469" y="339"/>
                  </a:cubicBezTo>
                  <a:cubicBezTo>
                    <a:pt x="476" y="324"/>
                    <a:pt x="481" y="309"/>
                    <a:pt x="484" y="293"/>
                  </a:cubicBezTo>
                  <a:cubicBezTo>
                    <a:pt x="487" y="277"/>
                    <a:pt x="489" y="261"/>
                    <a:pt x="489" y="244"/>
                  </a:cubicBezTo>
                  <a:cubicBezTo>
                    <a:pt x="489" y="227"/>
                    <a:pt x="487" y="211"/>
                    <a:pt x="484" y="195"/>
                  </a:cubicBezTo>
                  <a:cubicBezTo>
                    <a:pt x="481" y="179"/>
                    <a:pt x="476" y="164"/>
                    <a:pt x="469" y="149"/>
                  </a:cubicBezTo>
                  <a:cubicBezTo>
                    <a:pt x="463" y="134"/>
                    <a:pt x="456" y="120"/>
                    <a:pt x="447" y="107"/>
                  </a:cubicBezTo>
                  <a:cubicBezTo>
                    <a:pt x="438" y="94"/>
                    <a:pt x="428" y="82"/>
                    <a:pt x="417" y="71"/>
                  </a:cubicBezTo>
                  <a:cubicBezTo>
                    <a:pt x="406" y="60"/>
                    <a:pt x="394" y="50"/>
                    <a:pt x="381" y="41"/>
                  </a:cubicBezTo>
                  <a:cubicBezTo>
                    <a:pt x="368" y="33"/>
                    <a:pt x="354" y="25"/>
                    <a:pt x="340" y="19"/>
                  </a:cubicBezTo>
                  <a:cubicBezTo>
                    <a:pt x="325" y="13"/>
                    <a:pt x="309" y="8"/>
                    <a:pt x="294" y="5"/>
                  </a:cubicBezTo>
                  <a:cubicBezTo>
                    <a:pt x="278" y="1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ECEA5935-BF75-1A02-D58B-6EE54589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4627563"/>
              <a:ext cx="49213" cy="77788"/>
            </a:xfrm>
            <a:custGeom>
              <a:avLst/>
              <a:gdLst>
                <a:gd name="T0" fmla="*/ 31 w 31"/>
                <a:gd name="T1" fmla="*/ 47 h 49"/>
                <a:gd name="T2" fmla="*/ 28 w 31"/>
                <a:gd name="T3" fmla="*/ 49 h 49"/>
                <a:gd name="T4" fmla="*/ 0 w 31"/>
                <a:gd name="T5" fmla="*/ 2 h 49"/>
                <a:gd name="T6" fmla="*/ 4 w 31"/>
                <a:gd name="T7" fmla="*/ 0 h 49"/>
                <a:gd name="T8" fmla="*/ 31 w 31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31" y="47"/>
                  </a:moveTo>
                  <a:lnTo>
                    <a:pt x="28" y="49"/>
                  </a:lnTo>
                  <a:lnTo>
                    <a:pt x="0" y="2"/>
                  </a:lnTo>
                  <a:lnTo>
                    <a:pt x="4" y="0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EA6A8AE-F56F-B821-6C68-6E67F74B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4562475"/>
              <a:ext cx="66675" cy="66675"/>
            </a:xfrm>
            <a:custGeom>
              <a:avLst/>
              <a:gdLst>
                <a:gd name="T0" fmla="*/ 95 w 98"/>
                <a:gd name="T1" fmla="*/ 81 h 100"/>
                <a:gd name="T2" fmla="*/ 95 w 98"/>
                <a:gd name="T3" fmla="*/ 81 h 100"/>
                <a:gd name="T4" fmla="*/ 95 w 98"/>
                <a:gd name="T5" fmla="*/ 81 h 100"/>
                <a:gd name="T6" fmla="*/ 95 w 98"/>
                <a:gd name="T7" fmla="*/ 81 h 100"/>
                <a:gd name="T8" fmla="*/ 20 w 98"/>
                <a:gd name="T9" fmla="*/ 4 h 100"/>
                <a:gd name="T10" fmla="*/ 11 w 98"/>
                <a:gd name="T11" fmla="*/ 0 h 100"/>
                <a:gd name="T12" fmla="*/ 0 w 98"/>
                <a:gd name="T13" fmla="*/ 11 h 100"/>
                <a:gd name="T14" fmla="*/ 4 w 98"/>
                <a:gd name="T15" fmla="*/ 19 h 100"/>
                <a:gd name="T16" fmla="*/ 78 w 98"/>
                <a:gd name="T17" fmla="*/ 97 h 100"/>
                <a:gd name="T18" fmla="*/ 79 w 98"/>
                <a:gd name="T19" fmla="*/ 97 h 100"/>
                <a:gd name="T20" fmla="*/ 87 w 98"/>
                <a:gd name="T21" fmla="*/ 100 h 100"/>
                <a:gd name="T22" fmla="*/ 98 w 98"/>
                <a:gd name="T23" fmla="*/ 89 h 100"/>
                <a:gd name="T24" fmla="*/ 95 w 98"/>
                <a:gd name="T25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00">
                  <a:moveTo>
                    <a:pt x="95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1"/>
                    <a:pt x="15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4"/>
                    <a:pt x="1" y="17"/>
                    <a:pt x="4" y="19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1" y="99"/>
                    <a:pt x="84" y="100"/>
                    <a:pt x="87" y="100"/>
                  </a:cubicBezTo>
                  <a:cubicBezTo>
                    <a:pt x="93" y="100"/>
                    <a:pt x="98" y="95"/>
                    <a:pt x="98" y="89"/>
                  </a:cubicBezTo>
                  <a:cubicBezTo>
                    <a:pt x="98" y="86"/>
                    <a:pt x="97" y="83"/>
                    <a:pt x="95" y="81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076B8C37-ACE5-C27A-9DF7-E37FC044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4610100"/>
              <a:ext cx="80963" cy="22225"/>
            </a:xfrm>
            <a:custGeom>
              <a:avLst/>
              <a:gdLst>
                <a:gd name="T0" fmla="*/ 108 w 121"/>
                <a:gd name="T1" fmla="*/ 0 h 33"/>
                <a:gd name="T2" fmla="*/ 108 w 121"/>
                <a:gd name="T3" fmla="*/ 0 h 33"/>
                <a:gd name="T4" fmla="*/ 108 w 121"/>
                <a:gd name="T5" fmla="*/ 0 h 33"/>
                <a:gd name="T6" fmla="*/ 108 w 121"/>
                <a:gd name="T7" fmla="*/ 0 h 33"/>
                <a:gd name="T8" fmla="*/ 11 w 121"/>
                <a:gd name="T9" fmla="*/ 12 h 33"/>
                <a:gd name="T10" fmla="*/ 3 w 121"/>
                <a:gd name="T11" fmla="*/ 16 h 33"/>
                <a:gd name="T12" fmla="*/ 6 w 121"/>
                <a:gd name="T13" fmla="*/ 31 h 33"/>
                <a:gd name="T14" fmla="*/ 14 w 121"/>
                <a:gd name="T15" fmla="*/ 33 h 33"/>
                <a:gd name="T16" fmla="*/ 111 w 121"/>
                <a:gd name="T17" fmla="*/ 20 h 33"/>
                <a:gd name="T18" fmla="*/ 112 w 121"/>
                <a:gd name="T19" fmla="*/ 20 h 33"/>
                <a:gd name="T20" fmla="*/ 118 w 121"/>
                <a:gd name="T21" fmla="*/ 16 h 33"/>
                <a:gd name="T22" fmla="*/ 116 w 121"/>
                <a:gd name="T23" fmla="*/ 2 h 33"/>
                <a:gd name="T24" fmla="*/ 108 w 121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33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5" y="14"/>
                    <a:pt x="3" y="16"/>
                  </a:cubicBezTo>
                  <a:cubicBezTo>
                    <a:pt x="0" y="21"/>
                    <a:pt x="1" y="27"/>
                    <a:pt x="6" y="31"/>
                  </a:cubicBezTo>
                  <a:cubicBezTo>
                    <a:pt x="8" y="32"/>
                    <a:pt x="11" y="33"/>
                    <a:pt x="14" y="33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4" y="20"/>
                    <a:pt x="116" y="18"/>
                    <a:pt x="118" y="16"/>
                  </a:cubicBezTo>
                  <a:cubicBezTo>
                    <a:pt x="121" y="12"/>
                    <a:pt x="120" y="5"/>
                    <a:pt x="116" y="2"/>
                  </a:cubicBezTo>
                  <a:cubicBezTo>
                    <a:pt x="114" y="0"/>
                    <a:pt x="111" y="0"/>
                    <a:pt x="108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5" name="Oval 74">
              <a:extLst>
                <a:ext uri="{FF2B5EF4-FFF2-40B4-BE49-F238E27FC236}">
                  <a16:creationId xmlns:a16="http://schemas.microsoft.com/office/drawing/2014/main" id="{72437064-7318-F13E-F6C4-17956B82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650" y="4616450"/>
              <a:ext cx="22225" cy="22225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B6B27403-91B7-A50D-4908-1385E7D7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125" y="4606925"/>
              <a:ext cx="39688" cy="41275"/>
            </a:xfrm>
            <a:custGeom>
              <a:avLst/>
              <a:gdLst>
                <a:gd name="T0" fmla="*/ 30 w 60"/>
                <a:gd name="T1" fmla="*/ 13 h 60"/>
                <a:gd name="T2" fmla="*/ 47 w 60"/>
                <a:gd name="T3" fmla="*/ 30 h 60"/>
                <a:gd name="T4" fmla="*/ 30 w 60"/>
                <a:gd name="T5" fmla="*/ 47 h 60"/>
                <a:gd name="T6" fmla="*/ 13 w 60"/>
                <a:gd name="T7" fmla="*/ 30 h 60"/>
                <a:gd name="T8" fmla="*/ 30 w 60"/>
                <a:gd name="T9" fmla="*/ 13 h 60"/>
                <a:gd name="T10" fmla="*/ 30 w 60"/>
                <a:gd name="T11" fmla="*/ 0 h 60"/>
                <a:gd name="T12" fmla="*/ 0 w 60"/>
                <a:gd name="T13" fmla="*/ 30 h 60"/>
                <a:gd name="T14" fmla="*/ 30 w 60"/>
                <a:gd name="T15" fmla="*/ 60 h 60"/>
                <a:gd name="T16" fmla="*/ 60 w 60"/>
                <a:gd name="T17" fmla="*/ 30 h 60"/>
                <a:gd name="T18" fmla="*/ 30 w 60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13"/>
                  </a:moveTo>
                  <a:cubicBezTo>
                    <a:pt x="39" y="13"/>
                    <a:pt x="47" y="20"/>
                    <a:pt x="47" y="30"/>
                  </a:cubicBezTo>
                  <a:cubicBezTo>
                    <a:pt x="47" y="40"/>
                    <a:pt x="39" y="47"/>
                    <a:pt x="30" y="47"/>
                  </a:cubicBezTo>
                  <a:cubicBezTo>
                    <a:pt x="20" y="47"/>
                    <a:pt x="13" y="40"/>
                    <a:pt x="13" y="30"/>
                  </a:cubicBezTo>
                  <a:cubicBezTo>
                    <a:pt x="13" y="20"/>
                    <a:pt x="20" y="13"/>
                    <a:pt x="30" y="13"/>
                  </a:cubicBezTo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2F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07E2B703-029E-5850-C4B9-F4A03A79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487863"/>
              <a:ext cx="7938" cy="30163"/>
            </a:xfrm>
            <a:custGeom>
              <a:avLst/>
              <a:gdLst>
                <a:gd name="T0" fmla="*/ 6 w 12"/>
                <a:gd name="T1" fmla="*/ 46 h 46"/>
                <a:gd name="T2" fmla="*/ 6 w 12"/>
                <a:gd name="T3" fmla="*/ 46 h 46"/>
                <a:gd name="T4" fmla="*/ 0 w 12"/>
                <a:gd name="T5" fmla="*/ 40 h 46"/>
                <a:gd name="T6" fmla="*/ 0 w 12"/>
                <a:gd name="T7" fmla="*/ 6 h 46"/>
                <a:gd name="T8" fmla="*/ 6 w 12"/>
                <a:gd name="T9" fmla="*/ 0 h 46"/>
                <a:gd name="T10" fmla="*/ 12 w 12"/>
                <a:gd name="T11" fmla="*/ 6 h 46"/>
                <a:gd name="T12" fmla="*/ 12 w 12"/>
                <a:gd name="T13" fmla="*/ 40 h 46"/>
                <a:gd name="T14" fmla="*/ 6 w 12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3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3"/>
                    <a:pt x="9" y="46"/>
                    <a:pt x="6" y="4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32AD5472-73FA-E8AE-7D04-0993CF61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4529138"/>
              <a:ext cx="25400" cy="23813"/>
            </a:xfrm>
            <a:custGeom>
              <a:avLst/>
              <a:gdLst>
                <a:gd name="T0" fmla="*/ 3 w 37"/>
                <a:gd name="T1" fmla="*/ 34 h 36"/>
                <a:gd name="T2" fmla="*/ 3 w 37"/>
                <a:gd name="T3" fmla="*/ 34 h 36"/>
                <a:gd name="T4" fmla="*/ 3 w 37"/>
                <a:gd name="T5" fmla="*/ 26 h 36"/>
                <a:gd name="T6" fmla="*/ 27 w 37"/>
                <a:gd name="T7" fmla="*/ 2 h 36"/>
                <a:gd name="T8" fmla="*/ 35 w 37"/>
                <a:gd name="T9" fmla="*/ 2 h 36"/>
                <a:gd name="T10" fmla="*/ 35 w 37"/>
                <a:gd name="T11" fmla="*/ 10 h 36"/>
                <a:gd name="T12" fmla="*/ 11 w 37"/>
                <a:gd name="T13" fmla="*/ 34 h 36"/>
                <a:gd name="T14" fmla="*/ 3 w 37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0" y="32"/>
                    <a:pt x="0" y="28"/>
                    <a:pt x="3" y="26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2" y="0"/>
                    <a:pt x="35" y="2"/>
                  </a:cubicBezTo>
                  <a:cubicBezTo>
                    <a:pt x="37" y="4"/>
                    <a:pt x="37" y="8"/>
                    <a:pt x="35" y="1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8" y="36"/>
                    <a:pt x="5" y="36"/>
                    <a:pt x="3" y="34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509B6853-75E5-3874-D9E6-6E579DC4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622800"/>
              <a:ext cx="30163" cy="9525"/>
            </a:xfrm>
            <a:custGeom>
              <a:avLst/>
              <a:gdLst>
                <a:gd name="T0" fmla="*/ 0 w 45"/>
                <a:gd name="T1" fmla="*/ 6 h 12"/>
                <a:gd name="T2" fmla="*/ 0 w 45"/>
                <a:gd name="T3" fmla="*/ 6 h 12"/>
                <a:gd name="T4" fmla="*/ 5 w 45"/>
                <a:gd name="T5" fmla="*/ 0 h 12"/>
                <a:gd name="T6" fmla="*/ 39 w 45"/>
                <a:gd name="T7" fmla="*/ 0 h 12"/>
                <a:gd name="T8" fmla="*/ 45 w 45"/>
                <a:gd name="T9" fmla="*/ 6 h 12"/>
                <a:gd name="T10" fmla="*/ 39 w 45"/>
                <a:gd name="T11" fmla="*/ 12 h 12"/>
                <a:gd name="T12" fmla="*/ 5 w 45"/>
                <a:gd name="T13" fmla="*/ 12 h 12"/>
                <a:gd name="T14" fmla="*/ 0 w 45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3"/>
                    <a:pt x="45" y="6"/>
                  </a:cubicBezTo>
                  <a:cubicBezTo>
                    <a:pt x="45" y="9"/>
                    <a:pt x="42" y="12"/>
                    <a:pt x="39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240A9897-6AF7-3410-F6FD-C59C02B6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4699000"/>
              <a:ext cx="23813" cy="25400"/>
            </a:xfrm>
            <a:custGeom>
              <a:avLst/>
              <a:gdLst>
                <a:gd name="T0" fmla="*/ 2 w 36"/>
                <a:gd name="T1" fmla="*/ 2 h 36"/>
                <a:gd name="T2" fmla="*/ 2 w 36"/>
                <a:gd name="T3" fmla="*/ 2 h 36"/>
                <a:gd name="T4" fmla="*/ 10 w 36"/>
                <a:gd name="T5" fmla="*/ 2 h 36"/>
                <a:gd name="T6" fmla="*/ 34 w 36"/>
                <a:gd name="T7" fmla="*/ 26 h 36"/>
                <a:gd name="T8" fmla="*/ 34 w 36"/>
                <a:gd name="T9" fmla="*/ 34 h 36"/>
                <a:gd name="T10" fmla="*/ 26 w 36"/>
                <a:gd name="T11" fmla="*/ 34 h 36"/>
                <a:gd name="T12" fmla="*/ 2 w 36"/>
                <a:gd name="T13" fmla="*/ 10 h 36"/>
                <a:gd name="T14" fmla="*/ 2 w 36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6" y="28"/>
                    <a:pt x="36" y="32"/>
                    <a:pt x="34" y="34"/>
                  </a:cubicBezTo>
                  <a:cubicBezTo>
                    <a:pt x="32" y="36"/>
                    <a:pt x="28" y="36"/>
                    <a:pt x="26" y="3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EEF0D60-4533-155C-76C3-08FC1712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4733925"/>
              <a:ext cx="6350" cy="30163"/>
            </a:xfrm>
            <a:custGeom>
              <a:avLst/>
              <a:gdLst>
                <a:gd name="T0" fmla="*/ 5 w 11"/>
                <a:gd name="T1" fmla="*/ 0 h 45"/>
                <a:gd name="T2" fmla="*/ 5 w 11"/>
                <a:gd name="T3" fmla="*/ 0 h 45"/>
                <a:gd name="T4" fmla="*/ 11 w 11"/>
                <a:gd name="T5" fmla="*/ 5 h 45"/>
                <a:gd name="T6" fmla="*/ 11 w 11"/>
                <a:gd name="T7" fmla="*/ 39 h 45"/>
                <a:gd name="T8" fmla="*/ 6 w 11"/>
                <a:gd name="T9" fmla="*/ 45 h 45"/>
                <a:gd name="T10" fmla="*/ 0 w 11"/>
                <a:gd name="T11" fmla="*/ 39 h 45"/>
                <a:gd name="T12" fmla="*/ 0 w 11"/>
                <a:gd name="T13" fmla="*/ 5 h 45"/>
                <a:gd name="T14" fmla="*/ 5 w 11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2"/>
                    <a:pt x="9" y="45"/>
                    <a:pt x="6" y="45"/>
                  </a:cubicBezTo>
                  <a:cubicBezTo>
                    <a:pt x="2" y="45"/>
                    <a:pt x="0" y="43"/>
                    <a:pt x="0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15E68BC7-80F7-E2A8-2175-D19F81AE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4702175"/>
              <a:ext cx="23813" cy="25400"/>
            </a:xfrm>
            <a:custGeom>
              <a:avLst/>
              <a:gdLst>
                <a:gd name="T0" fmla="*/ 35 w 37"/>
                <a:gd name="T1" fmla="*/ 2 h 37"/>
                <a:gd name="T2" fmla="*/ 35 w 37"/>
                <a:gd name="T3" fmla="*/ 2 h 37"/>
                <a:gd name="T4" fmla="*/ 35 w 37"/>
                <a:gd name="T5" fmla="*/ 10 h 37"/>
                <a:gd name="T6" fmla="*/ 11 w 37"/>
                <a:gd name="T7" fmla="*/ 35 h 37"/>
                <a:gd name="T8" fmla="*/ 3 w 37"/>
                <a:gd name="T9" fmla="*/ 35 h 37"/>
                <a:gd name="T10" fmla="*/ 3 w 37"/>
                <a:gd name="T11" fmla="*/ 26 h 37"/>
                <a:gd name="T12" fmla="*/ 26 w 37"/>
                <a:gd name="T13" fmla="*/ 2 h 37"/>
                <a:gd name="T14" fmla="*/ 35 w 37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7" y="5"/>
                    <a:pt x="37" y="8"/>
                    <a:pt x="35" y="1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7"/>
                    <a:pt x="5" y="37"/>
                    <a:pt x="3" y="35"/>
                  </a:cubicBezTo>
                  <a:cubicBezTo>
                    <a:pt x="0" y="32"/>
                    <a:pt x="0" y="29"/>
                    <a:pt x="3" y="2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2" y="0"/>
                    <a:pt x="35" y="2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3" name="Freeform 82">
              <a:extLst>
                <a:ext uri="{FF2B5EF4-FFF2-40B4-BE49-F238E27FC236}">
                  <a16:creationId xmlns:a16="http://schemas.microsoft.com/office/drawing/2014/main" id="{DB3A5E5C-73FF-D7A2-A78A-636972209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063" y="4624388"/>
              <a:ext cx="30163" cy="7938"/>
            </a:xfrm>
            <a:custGeom>
              <a:avLst/>
              <a:gdLst>
                <a:gd name="T0" fmla="*/ 45 w 45"/>
                <a:gd name="T1" fmla="*/ 6 h 12"/>
                <a:gd name="T2" fmla="*/ 45 w 45"/>
                <a:gd name="T3" fmla="*/ 6 h 12"/>
                <a:gd name="T4" fmla="*/ 40 w 45"/>
                <a:gd name="T5" fmla="*/ 11 h 12"/>
                <a:gd name="T6" fmla="*/ 6 w 45"/>
                <a:gd name="T7" fmla="*/ 12 h 12"/>
                <a:gd name="T8" fmla="*/ 0 w 45"/>
                <a:gd name="T9" fmla="*/ 6 h 12"/>
                <a:gd name="T10" fmla="*/ 6 w 45"/>
                <a:gd name="T11" fmla="*/ 0 h 12"/>
                <a:gd name="T12" fmla="*/ 40 w 45"/>
                <a:gd name="T13" fmla="*/ 0 h 12"/>
                <a:gd name="T14" fmla="*/ 45 w 45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"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9"/>
                    <a:pt x="43" y="11"/>
                    <a:pt x="40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4" name="Freeform 83">
              <a:extLst>
                <a:ext uri="{FF2B5EF4-FFF2-40B4-BE49-F238E27FC236}">
                  <a16:creationId xmlns:a16="http://schemas.microsoft.com/office/drawing/2014/main" id="{085AC9A7-FE02-4C2F-3F9B-060D9ED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4527550"/>
              <a:ext cx="25400" cy="25400"/>
            </a:xfrm>
            <a:custGeom>
              <a:avLst/>
              <a:gdLst>
                <a:gd name="T0" fmla="*/ 35 w 37"/>
                <a:gd name="T1" fmla="*/ 35 h 37"/>
                <a:gd name="T2" fmla="*/ 35 w 37"/>
                <a:gd name="T3" fmla="*/ 35 h 37"/>
                <a:gd name="T4" fmla="*/ 27 w 37"/>
                <a:gd name="T5" fmla="*/ 35 h 37"/>
                <a:gd name="T6" fmla="*/ 3 w 37"/>
                <a:gd name="T7" fmla="*/ 11 h 37"/>
                <a:gd name="T8" fmla="*/ 3 w 37"/>
                <a:gd name="T9" fmla="*/ 3 h 37"/>
                <a:gd name="T10" fmla="*/ 11 w 37"/>
                <a:gd name="T11" fmla="*/ 3 h 37"/>
                <a:gd name="T12" fmla="*/ 35 w 37"/>
                <a:gd name="T13" fmla="*/ 27 h 37"/>
                <a:gd name="T14" fmla="*/ 35 w 37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3" y="37"/>
                    <a:pt x="29" y="37"/>
                    <a:pt x="27" y="3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7" y="29"/>
                    <a:pt x="37" y="33"/>
                    <a:pt x="35" y="3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8" name="Freeform 380">
            <a:extLst>
              <a:ext uri="{FF2B5EF4-FFF2-40B4-BE49-F238E27FC236}">
                <a16:creationId xmlns:a16="http://schemas.microsoft.com/office/drawing/2014/main" id="{73D4DA31-AE35-C50D-EAAF-B7B3EC50B59E}"/>
              </a:ext>
            </a:extLst>
          </p:cNvPr>
          <p:cNvSpPr>
            <a:spLocks/>
          </p:cNvSpPr>
          <p:nvPr/>
        </p:nvSpPr>
        <p:spPr bwMode="auto">
          <a:xfrm rot="5400000">
            <a:off x="6516654" y="4049666"/>
            <a:ext cx="1623593" cy="1446549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3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rgbClr val="797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03DB138-F15B-C9A6-12B2-4ACC9B5200CB}"/>
              </a:ext>
            </a:extLst>
          </p:cNvPr>
          <p:cNvSpPr/>
          <p:nvPr/>
        </p:nvSpPr>
        <p:spPr>
          <a:xfrm>
            <a:off x="6797158" y="4349493"/>
            <a:ext cx="1022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Lease Rental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295938A-1C58-0518-B44C-88012122F0F3}"/>
              </a:ext>
            </a:extLst>
          </p:cNvPr>
          <p:cNvGrpSpPr/>
          <p:nvPr/>
        </p:nvGrpSpPr>
        <p:grpSpPr>
          <a:xfrm>
            <a:off x="6877397" y="4989963"/>
            <a:ext cx="831642" cy="939617"/>
            <a:chOff x="1146246" y="1145289"/>
            <a:chExt cx="787418" cy="851274"/>
          </a:xfrm>
        </p:grpSpPr>
        <p:sp>
          <p:nvSpPr>
            <p:cNvPr id="234" name="Freeform 476">
              <a:extLst>
                <a:ext uri="{FF2B5EF4-FFF2-40B4-BE49-F238E27FC236}">
                  <a16:creationId xmlns:a16="http://schemas.microsoft.com/office/drawing/2014/main" id="{C45E0F8C-F527-8BF4-5BF1-7ADCDC1E4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99" y="1415695"/>
              <a:ext cx="414365" cy="429394"/>
            </a:xfrm>
            <a:custGeom>
              <a:avLst/>
              <a:gdLst>
                <a:gd name="T0" fmla="*/ 58 w 140"/>
                <a:gd name="T1" fmla="*/ 4 h 145"/>
                <a:gd name="T2" fmla="*/ 39 w 140"/>
                <a:gd name="T3" fmla="*/ 7 h 145"/>
                <a:gd name="T4" fmla="*/ 16 w 140"/>
                <a:gd name="T5" fmla="*/ 121 h 145"/>
                <a:gd name="T6" fmla="*/ 81 w 140"/>
                <a:gd name="T7" fmla="*/ 136 h 145"/>
                <a:gd name="T8" fmla="*/ 137 w 140"/>
                <a:gd name="T9" fmla="*/ 100 h 145"/>
                <a:gd name="T10" fmla="*/ 76 w 140"/>
                <a:gd name="T11" fmla="*/ 0 h 145"/>
                <a:gd name="T12" fmla="*/ 58 w 140"/>
                <a:gd name="T13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45">
                  <a:moveTo>
                    <a:pt x="58" y="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7" y="35"/>
                    <a:pt x="0" y="84"/>
                    <a:pt x="16" y="121"/>
                  </a:cubicBezTo>
                  <a:cubicBezTo>
                    <a:pt x="19" y="128"/>
                    <a:pt x="28" y="145"/>
                    <a:pt x="81" y="136"/>
                  </a:cubicBezTo>
                  <a:cubicBezTo>
                    <a:pt x="134" y="126"/>
                    <a:pt x="136" y="108"/>
                    <a:pt x="137" y="100"/>
                  </a:cubicBezTo>
                  <a:cubicBezTo>
                    <a:pt x="140" y="60"/>
                    <a:pt x="116" y="16"/>
                    <a:pt x="76" y="0"/>
                  </a:cubicBezTo>
                  <a:lnTo>
                    <a:pt x="58" y="4"/>
                  </a:ln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5" name="Freeform 477">
              <a:extLst>
                <a:ext uri="{FF2B5EF4-FFF2-40B4-BE49-F238E27FC236}">
                  <a16:creationId xmlns:a16="http://schemas.microsoft.com/office/drawing/2014/main" id="{AFBFD22F-7136-7A2D-5CF1-C23D4FA31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5751" y="1500823"/>
              <a:ext cx="132697" cy="222835"/>
            </a:xfrm>
            <a:custGeom>
              <a:avLst/>
              <a:gdLst>
                <a:gd name="T0" fmla="*/ 22 w 45"/>
                <a:gd name="T1" fmla="*/ 57 h 75"/>
                <a:gd name="T2" fmla="*/ 19 w 45"/>
                <a:gd name="T3" fmla="*/ 40 h 75"/>
                <a:gd name="T4" fmla="*/ 6 w 45"/>
                <a:gd name="T5" fmla="*/ 35 h 75"/>
                <a:gd name="T6" fmla="*/ 1 w 45"/>
                <a:gd name="T7" fmla="*/ 25 h 75"/>
                <a:gd name="T8" fmla="*/ 3 w 45"/>
                <a:gd name="T9" fmla="*/ 12 h 75"/>
                <a:gd name="T10" fmla="*/ 13 w 45"/>
                <a:gd name="T11" fmla="*/ 5 h 75"/>
                <a:gd name="T12" fmla="*/ 12 w 45"/>
                <a:gd name="T13" fmla="*/ 1 h 75"/>
                <a:gd name="T14" fmla="*/ 18 w 45"/>
                <a:gd name="T15" fmla="*/ 0 h 75"/>
                <a:gd name="T16" fmla="*/ 19 w 45"/>
                <a:gd name="T17" fmla="*/ 4 h 75"/>
                <a:gd name="T18" fmla="*/ 30 w 45"/>
                <a:gd name="T19" fmla="*/ 7 h 75"/>
                <a:gd name="T20" fmla="*/ 37 w 45"/>
                <a:gd name="T21" fmla="*/ 16 h 75"/>
                <a:gd name="T22" fmla="*/ 27 w 45"/>
                <a:gd name="T23" fmla="*/ 19 h 75"/>
                <a:gd name="T24" fmla="*/ 21 w 45"/>
                <a:gd name="T25" fmla="*/ 13 h 75"/>
                <a:gd name="T26" fmla="*/ 24 w 45"/>
                <a:gd name="T27" fmla="*/ 29 h 75"/>
                <a:gd name="T28" fmla="*/ 38 w 45"/>
                <a:gd name="T29" fmla="*/ 34 h 75"/>
                <a:gd name="T30" fmla="*/ 44 w 45"/>
                <a:gd name="T31" fmla="*/ 44 h 75"/>
                <a:gd name="T32" fmla="*/ 41 w 45"/>
                <a:gd name="T33" fmla="*/ 58 h 75"/>
                <a:gd name="T34" fmla="*/ 30 w 45"/>
                <a:gd name="T35" fmla="*/ 66 h 75"/>
                <a:gd name="T36" fmla="*/ 31 w 45"/>
                <a:gd name="T37" fmla="*/ 74 h 75"/>
                <a:gd name="T38" fmla="*/ 25 w 45"/>
                <a:gd name="T39" fmla="*/ 75 h 75"/>
                <a:gd name="T40" fmla="*/ 24 w 45"/>
                <a:gd name="T41" fmla="*/ 67 h 75"/>
                <a:gd name="T42" fmla="*/ 12 w 45"/>
                <a:gd name="T43" fmla="*/ 64 h 75"/>
                <a:gd name="T44" fmla="*/ 4 w 45"/>
                <a:gd name="T45" fmla="*/ 53 h 75"/>
                <a:gd name="T46" fmla="*/ 14 w 45"/>
                <a:gd name="T47" fmla="*/ 49 h 75"/>
                <a:gd name="T48" fmla="*/ 18 w 45"/>
                <a:gd name="T49" fmla="*/ 55 h 75"/>
                <a:gd name="T50" fmla="*/ 22 w 45"/>
                <a:gd name="T51" fmla="*/ 57 h 75"/>
                <a:gd name="T52" fmla="*/ 15 w 45"/>
                <a:gd name="T53" fmla="*/ 14 h 75"/>
                <a:gd name="T54" fmla="*/ 15 w 45"/>
                <a:gd name="T55" fmla="*/ 14 h 75"/>
                <a:gd name="T56" fmla="*/ 11 w 45"/>
                <a:gd name="T57" fmla="*/ 18 h 75"/>
                <a:gd name="T58" fmla="*/ 11 w 45"/>
                <a:gd name="T59" fmla="*/ 22 h 75"/>
                <a:gd name="T60" fmla="*/ 13 w 45"/>
                <a:gd name="T61" fmla="*/ 26 h 75"/>
                <a:gd name="T62" fmla="*/ 17 w 45"/>
                <a:gd name="T63" fmla="*/ 28 h 75"/>
                <a:gd name="T64" fmla="*/ 15 w 45"/>
                <a:gd name="T65" fmla="*/ 14 h 75"/>
                <a:gd name="T66" fmla="*/ 28 w 45"/>
                <a:gd name="T67" fmla="*/ 57 h 75"/>
                <a:gd name="T68" fmla="*/ 28 w 45"/>
                <a:gd name="T69" fmla="*/ 57 h 75"/>
                <a:gd name="T70" fmla="*/ 33 w 45"/>
                <a:gd name="T71" fmla="*/ 53 h 75"/>
                <a:gd name="T72" fmla="*/ 34 w 45"/>
                <a:gd name="T73" fmla="*/ 47 h 75"/>
                <a:gd name="T74" fmla="*/ 31 w 45"/>
                <a:gd name="T75" fmla="*/ 43 h 75"/>
                <a:gd name="T76" fmla="*/ 26 w 45"/>
                <a:gd name="T77" fmla="*/ 41 h 75"/>
                <a:gd name="T78" fmla="*/ 28 w 45"/>
                <a:gd name="T79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75">
                  <a:moveTo>
                    <a:pt x="22" y="57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4" y="40"/>
                    <a:pt x="9" y="38"/>
                    <a:pt x="6" y="35"/>
                  </a:cubicBezTo>
                  <a:cubicBezTo>
                    <a:pt x="3" y="33"/>
                    <a:pt x="1" y="29"/>
                    <a:pt x="1" y="25"/>
                  </a:cubicBezTo>
                  <a:cubicBezTo>
                    <a:pt x="0" y="20"/>
                    <a:pt x="1" y="16"/>
                    <a:pt x="3" y="12"/>
                  </a:cubicBezTo>
                  <a:cubicBezTo>
                    <a:pt x="5" y="9"/>
                    <a:pt x="9" y="6"/>
                    <a:pt x="13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4"/>
                    <a:pt x="27" y="5"/>
                    <a:pt x="30" y="7"/>
                  </a:cubicBezTo>
                  <a:cubicBezTo>
                    <a:pt x="33" y="9"/>
                    <a:pt x="36" y="12"/>
                    <a:pt x="37" y="1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6"/>
                    <a:pt x="24" y="14"/>
                    <a:pt x="21" y="13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1" y="30"/>
                    <a:pt x="35" y="32"/>
                    <a:pt x="38" y="34"/>
                  </a:cubicBezTo>
                  <a:cubicBezTo>
                    <a:pt x="41" y="36"/>
                    <a:pt x="43" y="40"/>
                    <a:pt x="44" y="44"/>
                  </a:cubicBezTo>
                  <a:cubicBezTo>
                    <a:pt x="45" y="49"/>
                    <a:pt x="44" y="54"/>
                    <a:pt x="41" y="58"/>
                  </a:cubicBezTo>
                  <a:cubicBezTo>
                    <a:pt x="39" y="62"/>
                    <a:pt x="35" y="64"/>
                    <a:pt x="30" y="6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9" y="68"/>
                    <a:pt x="15" y="66"/>
                    <a:pt x="12" y="64"/>
                  </a:cubicBezTo>
                  <a:cubicBezTo>
                    <a:pt x="8" y="62"/>
                    <a:pt x="5" y="58"/>
                    <a:pt x="4" y="5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52"/>
                    <a:pt x="16" y="53"/>
                    <a:pt x="18" y="55"/>
                  </a:cubicBezTo>
                  <a:cubicBezTo>
                    <a:pt x="19" y="56"/>
                    <a:pt x="21" y="57"/>
                    <a:pt x="22" y="57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3" y="15"/>
                    <a:pt x="12" y="16"/>
                    <a:pt x="11" y="18"/>
                  </a:cubicBezTo>
                  <a:cubicBezTo>
                    <a:pt x="11" y="19"/>
                    <a:pt x="10" y="21"/>
                    <a:pt x="11" y="22"/>
                  </a:cubicBezTo>
                  <a:cubicBezTo>
                    <a:pt x="11" y="24"/>
                    <a:pt x="12" y="25"/>
                    <a:pt x="13" y="26"/>
                  </a:cubicBezTo>
                  <a:cubicBezTo>
                    <a:pt x="14" y="27"/>
                    <a:pt x="15" y="28"/>
                    <a:pt x="17" y="28"/>
                  </a:cubicBezTo>
                  <a:lnTo>
                    <a:pt x="15" y="14"/>
                  </a:lnTo>
                  <a:close/>
                  <a:moveTo>
                    <a:pt x="28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0" y="56"/>
                    <a:pt x="32" y="55"/>
                    <a:pt x="33" y="53"/>
                  </a:cubicBezTo>
                  <a:cubicBezTo>
                    <a:pt x="34" y="51"/>
                    <a:pt x="34" y="50"/>
                    <a:pt x="34" y="47"/>
                  </a:cubicBezTo>
                  <a:cubicBezTo>
                    <a:pt x="34" y="46"/>
                    <a:pt x="33" y="44"/>
                    <a:pt x="31" y="43"/>
                  </a:cubicBezTo>
                  <a:cubicBezTo>
                    <a:pt x="30" y="42"/>
                    <a:pt x="28" y="41"/>
                    <a:pt x="26" y="41"/>
                  </a:cubicBezTo>
                  <a:lnTo>
                    <a:pt x="28" y="57"/>
                  </a:ln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6" name="Freeform 478">
              <a:extLst>
                <a:ext uri="{FF2B5EF4-FFF2-40B4-BE49-F238E27FC236}">
                  <a16:creationId xmlns:a16="http://schemas.microsoft.com/office/drawing/2014/main" id="{59E4C964-8B71-1577-AC79-EAB0C8FD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366" y="1318049"/>
              <a:ext cx="123935" cy="106411"/>
            </a:xfrm>
            <a:custGeom>
              <a:avLst/>
              <a:gdLst>
                <a:gd name="T0" fmla="*/ 42 w 42"/>
                <a:gd name="T1" fmla="*/ 34 h 36"/>
                <a:gd name="T2" fmla="*/ 26 w 42"/>
                <a:gd name="T3" fmla="*/ 0 h 36"/>
                <a:gd name="T4" fmla="*/ 9 w 42"/>
                <a:gd name="T5" fmla="*/ 10 h 36"/>
                <a:gd name="T6" fmla="*/ 0 w 42"/>
                <a:gd name="T7" fmla="*/ 19 h 36"/>
                <a:gd name="T8" fmla="*/ 24 w 42"/>
                <a:gd name="T9" fmla="*/ 36 h 36"/>
                <a:gd name="T10" fmla="*/ 31 w 42"/>
                <a:gd name="T11" fmla="*/ 35 h 36"/>
                <a:gd name="T12" fmla="*/ 42 w 42"/>
                <a:gd name="T13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42" y="3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6" y="5"/>
                    <a:pt x="9" y="10"/>
                  </a:cubicBezTo>
                  <a:cubicBezTo>
                    <a:pt x="2" y="16"/>
                    <a:pt x="0" y="19"/>
                    <a:pt x="0" y="1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5"/>
                    <a:pt x="31" y="35"/>
                    <a:pt x="31" y="35"/>
                  </a:cubicBezTo>
                  <a:lnTo>
                    <a:pt x="42" y="34"/>
                  </a:ln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7" name="Freeform 479">
              <a:extLst>
                <a:ext uri="{FF2B5EF4-FFF2-40B4-BE49-F238E27FC236}">
                  <a16:creationId xmlns:a16="http://schemas.microsoft.com/office/drawing/2014/main" id="{11D60D46-0B8E-7432-CBC5-B86EA09D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202" y="1318049"/>
              <a:ext cx="30044" cy="46320"/>
            </a:xfrm>
            <a:custGeom>
              <a:avLst/>
              <a:gdLst>
                <a:gd name="T0" fmla="*/ 24 w 24"/>
                <a:gd name="T1" fmla="*/ 19 h 37"/>
                <a:gd name="T2" fmla="*/ 14 w 24"/>
                <a:gd name="T3" fmla="*/ 0 h 37"/>
                <a:gd name="T4" fmla="*/ 0 w 24"/>
                <a:gd name="T5" fmla="*/ 21 h 37"/>
                <a:gd name="T6" fmla="*/ 7 w 24"/>
                <a:gd name="T7" fmla="*/ 37 h 37"/>
                <a:gd name="T8" fmla="*/ 24 w 24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7">
                  <a:moveTo>
                    <a:pt x="24" y="19"/>
                  </a:moveTo>
                  <a:lnTo>
                    <a:pt x="14" y="0"/>
                  </a:lnTo>
                  <a:lnTo>
                    <a:pt x="0" y="21"/>
                  </a:lnTo>
                  <a:lnTo>
                    <a:pt x="7" y="37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D8A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8" name="Freeform 480">
              <a:extLst>
                <a:ext uri="{FF2B5EF4-FFF2-40B4-BE49-F238E27FC236}">
                  <a16:creationId xmlns:a16="http://schemas.microsoft.com/office/drawing/2014/main" id="{0423AC54-02A0-13D6-E893-B51DCA55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698" y="1305530"/>
              <a:ext cx="93889" cy="130196"/>
            </a:xfrm>
            <a:custGeom>
              <a:avLst/>
              <a:gdLst>
                <a:gd name="T0" fmla="*/ 1 w 32"/>
                <a:gd name="T1" fmla="*/ 13 h 44"/>
                <a:gd name="T2" fmla="*/ 25 w 32"/>
                <a:gd name="T3" fmla="*/ 2 h 44"/>
                <a:gd name="T4" fmla="*/ 31 w 32"/>
                <a:gd name="T5" fmla="*/ 37 h 44"/>
                <a:gd name="T6" fmla="*/ 14 w 32"/>
                <a:gd name="T7" fmla="*/ 42 h 44"/>
                <a:gd name="T8" fmla="*/ 1 w 32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1" y="13"/>
                  </a:moveTo>
                  <a:cubicBezTo>
                    <a:pt x="0" y="11"/>
                    <a:pt x="25" y="0"/>
                    <a:pt x="25" y="2"/>
                  </a:cubicBezTo>
                  <a:cubicBezTo>
                    <a:pt x="26" y="4"/>
                    <a:pt x="32" y="37"/>
                    <a:pt x="31" y="37"/>
                  </a:cubicBezTo>
                  <a:cubicBezTo>
                    <a:pt x="30" y="37"/>
                    <a:pt x="14" y="44"/>
                    <a:pt x="14" y="42"/>
                  </a:cubicBezTo>
                  <a:cubicBezTo>
                    <a:pt x="15" y="4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F1C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9" name="Freeform 481">
              <a:extLst>
                <a:ext uri="{FF2B5EF4-FFF2-40B4-BE49-F238E27FC236}">
                  <a16:creationId xmlns:a16="http://schemas.microsoft.com/office/drawing/2014/main" id="{47A139DB-C2F5-6437-B1F6-3B832F0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033" y="1311789"/>
              <a:ext cx="22534" cy="47571"/>
            </a:xfrm>
            <a:custGeom>
              <a:avLst/>
              <a:gdLst>
                <a:gd name="T0" fmla="*/ 4 w 18"/>
                <a:gd name="T1" fmla="*/ 38 h 38"/>
                <a:gd name="T2" fmla="*/ 0 w 18"/>
                <a:gd name="T3" fmla="*/ 9 h 38"/>
                <a:gd name="T4" fmla="*/ 14 w 18"/>
                <a:gd name="T5" fmla="*/ 0 h 38"/>
                <a:gd name="T6" fmla="*/ 18 w 18"/>
                <a:gd name="T7" fmla="*/ 21 h 38"/>
                <a:gd name="T8" fmla="*/ 4 w 1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8">
                  <a:moveTo>
                    <a:pt x="4" y="38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18" y="21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D8A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0" name="Freeform 482">
              <a:extLst>
                <a:ext uri="{FF2B5EF4-FFF2-40B4-BE49-F238E27FC236}">
                  <a16:creationId xmlns:a16="http://schemas.microsoft.com/office/drawing/2014/main" id="{92363621-51F9-4A07-B59A-C6D4BD9F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033" y="1314292"/>
              <a:ext cx="102653" cy="103906"/>
            </a:xfrm>
            <a:custGeom>
              <a:avLst/>
              <a:gdLst>
                <a:gd name="T0" fmla="*/ 0 w 35"/>
                <a:gd name="T1" fmla="*/ 3 h 35"/>
                <a:gd name="T2" fmla="*/ 33 w 35"/>
                <a:gd name="T3" fmla="*/ 1 h 35"/>
                <a:gd name="T4" fmla="*/ 21 w 35"/>
                <a:gd name="T5" fmla="*/ 33 h 35"/>
                <a:gd name="T6" fmla="*/ 6 w 35"/>
                <a:gd name="T7" fmla="*/ 34 h 35"/>
                <a:gd name="T8" fmla="*/ 0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"/>
                  </a:moveTo>
                  <a:cubicBezTo>
                    <a:pt x="3" y="2"/>
                    <a:pt x="35" y="0"/>
                    <a:pt x="33" y="1"/>
                  </a:cubicBezTo>
                  <a:cubicBezTo>
                    <a:pt x="32" y="2"/>
                    <a:pt x="21" y="31"/>
                    <a:pt x="21" y="33"/>
                  </a:cubicBezTo>
                  <a:cubicBezTo>
                    <a:pt x="21" y="35"/>
                    <a:pt x="6" y="34"/>
                    <a:pt x="6" y="3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1" name="Freeform 483">
              <a:extLst>
                <a:ext uri="{FF2B5EF4-FFF2-40B4-BE49-F238E27FC236}">
                  <a16:creationId xmlns:a16="http://schemas.microsoft.com/office/drawing/2014/main" id="{C85FF11C-6AF4-837F-2F5B-C31923AB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202" y="1394413"/>
              <a:ext cx="121430" cy="45067"/>
            </a:xfrm>
            <a:custGeom>
              <a:avLst/>
              <a:gdLst>
                <a:gd name="T0" fmla="*/ 7 w 97"/>
                <a:gd name="T1" fmla="*/ 36 h 36"/>
                <a:gd name="T2" fmla="*/ 97 w 97"/>
                <a:gd name="T3" fmla="*/ 17 h 36"/>
                <a:gd name="T4" fmla="*/ 97 w 97"/>
                <a:gd name="T5" fmla="*/ 0 h 36"/>
                <a:gd name="T6" fmla="*/ 0 w 97"/>
                <a:gd name="T7" fmla="*/ 17 h 36"/>
                <a:gd name="T8" fmla="*/ 7 w 9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6">
                  <a:moveTo>
                    <a:pt x="7" y="36"/>
                  </a:moveTo>
                  <a:lnTo>
                    <a:pt x="97" y="17"/>
                  </a:lnTo>
                  <a:lnTo>
                    <a:pt x="97" y="0"/>
                  </a:lnTo>
                  <a:lnTo>
                    <a:pt x="0" y="17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A35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2" name="Freeform 484">
              <a:extLst>
                <a:ext uri="{FF2B5EF4-FFF2-40B4-BE49-F238E27FC236}">
                  <a16:creationId xmlns:a16="http://schemas.microsoft.com/office/drawing/2014/main" id="{9496B31D-E21A-EE58-7113-0D543792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632" y="1762466"/>
              <a:ext cx="245364" cy="130196"/>
            </a:xfrm>
            <a:custGeom>
              <a:avLst/>
              <a:gdLst>
                <a:gd name="T0" fmla="*/ 38 w 83"/>
                <a:gd name="T1" fmla="*/ 3 h 44"/>
                <a:gd name="T2" fmla="*/ 1 w 83"/>
                <a:gd name="T3" fmla="*/ 29 h 44"/>
                <a:gd name="T4" fmla="*/ 44 w 83"/>
                <a:gd name="T5" fmla="*/ 40 h 44"/>
                <a:gd name="T6" fmla="*/ 81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9"/>
                    <a:pt x="1" y="29"/>
                  </a:cubicBezTo>
                  <a:cubicBezTo>
                    <a:pt x="3" y="39"/>
                    <a:pt x="22" y="44"/>
                    <a:pt x="44" y="40"/>
                  </a:cubicBezTo>
                  <a:cubicBezTo>
                    <a:pt x="66" y="36"/>
                    <a:pt x="83" y="25"/>
                    <a:pt x="81" y="15"/>
                  </a:cubicBezTo>
                  <a:cubicBezTo>
                    <a:pt x="79" y="5"/>
                    <a:pt x="60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3" name="Freeform 485">
              <a:extLst>
                <a:ext uri="{FF2B5EF4-FFF2-40B4-BE49-F238E27FC236}">
                  <a16:creationId xmlns:a16="http://schemas.microsoft.com/office/drawing/2014/main" id="{C8D6F472-0D89-B536-3915-21A11E18E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158" y="1776237"/>
              <a:ext cx="210312" cy="90136"/>
            </a:xfrm>
            <a:custGeom>
              <a:avLst/>
              <a:gdLst>
                <a:gd name="T0" fmla="*/ 33 w 71"/>
                <a:gd name="T1" fmla="*/ 2 h 30"/>
                <a:gd name="T2" fmla="*/ 7 w 71"/>
                <a:gd name="T3" fmla="*/ 11 h 30"/>
                <a:gd name="T4" fmla="*/ 0 w 71"/>
                <a:gd name="T5" fmla="*/ 21 h 30"/>
                <a:gd name="T6" fmla="*/ 10 w 71"/>
                <a:gd name="T7" fmla="*/ 28 h 30"/>
                <a:gd name="T8" fmla="*/ 37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4" y="3"/>
                    <a:pt x="15" y="6"/>
                    <a:pt x="7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7" y="27"/>
                    <a:pt x="10" y="28"/>
                  </a:cubicBezTo>
                  <a:cubicBezTo>
                    <a:pt x="19" y="30"/>
                    <a:pt x="29" y="30"/>
                    <a:pt x="37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5" y="17"/>
                    <a:pt x="71" y="13"/>
                    <a:pt x="70" y="9"/>
                  </a:cubicBezTo>
                  <a:cubicBezTo>
                    <a:pt x="69" y="5"/>
                    <a:pt x="63" y="3"/>
                    <a:pt x="60" y="2"/>
                  </a:cubicBezTo>
                  <a:cubicBezTo>
                    <a:pt x="51" y="0"/>
                    <a:pt x="41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4" name="Freeform 486">
              <a:extLst>
                <a:ext uri="{FF2B5EF4-FFF2-40B4-BE49-F238E27FC236}">
                  <a16:creationId xmlns:a16="http://schemas.microsoft.com/office/drawing/2014/main" id="{BDA6DBF3-5A76-DBBB-BA2C-6118BDE4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388" y="1806282"/>
              <a:ext cx="241609" cy="101402"/>
            </a:xfrm>
            <a:custGeom>
              <a:avLst/>
              <a:gdLst>
                <a:gd name="T0" fmla="*/ 74 w 82"/>
                <a:gd name="T1" fmla="*/ 10 h 34"/>
                <a:gd name="T2" fmla="*/ 68 w 82"/>
                <a:gd name="T3" fmla="*/ 14 h 34"/>
                <a:gd name="T4" fmla="*/ 61 w 82"/>
                <a:gd name="T5" fmla="*/ 18 h 34"/>
                <a:gd name="T6" fmla="*/ 54 w 82"/>
                <a:gd name="T7" fmla="*/ 20 h 34"/>
                <a:gd name="T8" fmla="*/ 47 w 82"/>
                <a:gd name="T9" fmla="*/ 22 h 34"/>
                <a:gd name="T10" fmla="*/ 43 w 82"/>
                <a:gd name="T11" fmla="*/ 23 h 34"/>
                <a:gd name="T12" fmla="*/ 39 w 82"/>
                <a:gd name="T13" fmla="*/ 23 h 34"/>
                <a:gd name="T14" fmla="*/ 32 w 82"/>
                <a:gd name="T15" fmla="*/ 24 h 34"/>
                <a:gd name="T16" fmla="*/ 24 w 82"/>
                <a:gd name="T17" fmla="*/ 24 h 34"/>
                <a:gd name="T18" fmla="*/ 17 w 82"/>
                <a:gd name="T19" fmla="*/ 23 h 34"/>
                <a:gd name="T20" fmla="*/ 9 w 82"/>
                <a:gd name="T21" fmla="*/ 21 h 34"/>
                <a:gd name="T22" fmla="*/ 0 w 82"/>
                <a:gd name="T23" fmla="*/ 14 h 34"/>
                <a:gd name="T24" fmla="*/ 2 w 82"/>
                <a:gd name="T25" fmla="*/ 24 h 34"/>
                <a:gd name="T26" fmla="*/ 10 w 82"/>
                <a:gd name="T27" fmla="*/ 30 h 34"/>
                <a:gd name="T28" fmla="*/ 18 w 82"/>
                <a:gd name="T29" fmla="*/ 32 h 34"/>
                <a:gd name="T30" fmla="*/ 26 w 82"/>
                <a:gd name="T31" fmla="*/ 33 h 34"/>
                <a:gd name="T32" fmla="*/ 34 w 82"/>
                <a:gd name="T33" fmla="*/ 33 h 34"/>
                <a:gd name="T34" fmla="*/ 41 w 82"/>
                <a:gd name="T35" fmla="*/ 33 h 34"/>
                <a:gd name="T36" fmla="*/ 45 w 82"/>
                <a:gd name="T37" fmla="*/ 32 h 34"/>
                <a:gd name="T38" fmla="*/ 48 w 82"/>
                <a:gd name="T39" fmla="*/ 32 h 34"/>
                <a:gd name="T40" fmla="*/ 55 w 82"/>
                <a:gd name="T41" fmla="*/ 30 h 34"/>
                <a:gd name="T42" fmla="*/ 62 w 82"/>
                <a:gd name="T43" fmla="*/ 27 h 34"/>
                <a:gd name="T44" fmla="*/ 69 w 82"/>
                <a:gd name="T45" fmla="*/ 24 h 34"/>
                <a:gd name="T46" fmla="*/ 76 w 82"/>
                <a:gd name="T47" fmla="*/ 19 h 34"/>
                <a:gd name="T48" fmla="*/ 82 w 82"/>
                <a:gd name="T49" fmla="*/ 10 h 34"/>
                <a:gd name="T50" fmla="*/ 80 w 82"/>
                <a:gd name="T51" fmla="*/ 0 h 34"/>
                <a:gd name="T52" fmla="*/ 74 w 82"/>
                <a:gd name="T5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4">
                  <a:moveTo>
                    <a:pt x="74" y="10"/>
                  </a:moveTo>
                  <a:cubicBezTo>
                    <a:pt x="73" y="11"/>
                    <a:pt x="70" y="13"/>
                    <a:pt x="68" y="14"/>
                  </a:cubicBezTo>
                  <a:cubicBezTo>
                    <a:pt x="66" y="15"/>
                    <a:pt x="63" y="17"/>
                    <a:pt x="61" y="18"/>
                  </a:cubicBezTo>
                  <a:cubicBezTo>
                    <a:pt x="59" y="19"/>
                    <a:pt x="56" y="19"/>
                    <a:pt x="54" y="20"/>
                  </a:cubicBezTo>
                  <a:cubicBezTo>
                    <a:pt x="51" y="21"/>
                    <a:pt x="49" y="21"/>
                    <a:pt x="47" y="22"/>
                  </a:cubicBezTo>
                  <a:cubicBezTo>
                    <a:pt x="45" y="22"/>
                    <a:pt x="44" y="23"/>
                    <a:pt x="43" y="23"/>
                  </a:cubicBezTo>
                  <a:cubicBezTo>
                    <a:pt x="42" y="23"/>
                    <a:pt x="41" y="23"/>
                    <a:pt x="39" y="23"/>
                  </a:cubicBezTo>
                  <a:cubicBezTo>
                    <a:pt x="37" y="24"/>
                    <a:pt x="34" y="24"/>
                    <a:pt x="32" y="24"/>
                  </a:cubicBezTo>
                  <a:cubicBezTo>
                    <a:pt x="29" y="24"/>
                    <a:pt x="27" y="24"/>
                    <a:pt x="24" y="24"/>
                  </a:cubicBezTo>
                  <a:cubicBezTo>
                    <a:pt x="22" y="24"/>
                    <a:pt x="19" y="23"/>
                    <a:pt x="17" y="23"/>
                  </a:cubicBezTo>
                  <a:cubicBezTo>
                    <a:pt x="14" y="22"/>
                    <a:pt x="11" y="22"/>
                    <a:pt x="9" y="21"/>
                  </a:cubicBezTo>
                  <a:cubicBezTo>
                    <a:pt x="5" y="19"/>
                    <a:pt x="2" y="17"/>
                    <a:pt x="0" y="14"/>
                  </a:cubicBezTo>
                  <a:cubicBezTo>
                    <a:pt x="1" y="17"/>
                    <a:pt x="2" y="22"/>
                    <a:pt x="2" y="24"/>
                  </a:cubicBezTo>
                  <a:cubicBezTo>
                    <a:pt x="4" y="27"/>
                    <a:pt x="7" y="29"/>
                    <a:pt x="10" y="30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21" y="33"/>
                    <a:pt x="23" y="33"/>
                    <a:pt x="26" y="33"/>
                  </a:cubicBezTo>
                  <a:cubicBezTo>
                    <a:pt x="28" y="34"/>
                    <a:pt x="31" y="34"/>
                    <a:pt x="34" y="33"/>
                  </a:cubicBezTo>
                  <a:cubicBezTo>
                    <a:pt x="36" y="33"/>
                    <a:pt x="38" y="33"/>
                    <a:pt x="41" y="33"/>
                  </a:cubicBezTo>
                  <a:cubicBezTo>
                    <a:pt x="42" y="33"/>
                    <a:pt x="43" y="32"/>
                    <a:pt x="45" y="32"/>
                  </a:cubicBezTo>
                  <a:cubicBezTo>
                    <a:pt x="46" y="32"/>
                    <a:pt x="47" y="32"/>
                    <a:pt x="48" y="32"/>
                  </a:cubicBezTo>
                  <a:cubicBezTo>
                    <a:pt x="51" y="31"/>
                    <a:pt x="53" y="30"/>
                    <a:pt x="55" y="30"/>
                  </a:cubicBezTo>
                  <a:cubicBezTo>
                    <a:pt x="58" y="29"/>
                    <a:pt x="60" y="28"/>
                    <a:pt x="62" y="27"/>
                  </a:cubicBezTo>
                  <a:cubicBezTo>
                    <a:pt x="65" y="26"/>
                    <a:pt x="67" y="25"/>
                    <a:pt x="69" y="24"/>
                  </a:cubicBezTo>
                  <a:cubicBezTo>
                    <a:pt x="72" y="22"/>
                    <a:pt x="74" y="21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2" y="8"/>
                    <a:pt x="81" y="3"/>
                    <a:pt x="80" y="0"/>
                  </a:cubicBezTo>
                  <a:cubicBezTo>
                    <a:pt x="80" y="4"/>
                    <a:pt x="78" y="7"/>
                    <a:pt x="74" y="10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5" name="Freeform 487">
              <a:extLst>
                <a:ext uri="{FF2B5EF4-FFF2-40B4-BE49-F238E27FC236}">
                  <a16:creationId xmlns:a16="http://schemas.microsoft.com/office/drawing/2014/main" id="{B4A0C029-3026-888C-59C4-BCF9984F8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4484" y="1788756"/>
              <a:ext cx="97644" cy="58840"/>
            </a:xfrm>
            <a:custGeom>
              <a:avLst/>
              <a:gdLst>
                <a:gd name="T0" fmla="*/ 31 w 33"/>
                <a:gd name="T1" fmla="*/ 18 h 20"/>
                <a:gd name="T2" fmla="*/ 28 w 33"/>
                <a:gd name="T3" fmla="*/ 17 h 20"/>
                <a:gd name="T4" fmla="*/ 23 w 33"/>
                <a:gd name="T5" fmla="*/ 19 h 20"/>
                <a:gd name="T6" fmla="*/ 18 w 33"/>
                <a:gd name="T7" fmla="*/ 20 h 20"/>
                <a:gd name="T8" fmla="*/ 13 w 33"/>
                <a:gd name="T9" fmla="*/ 19 h 20"/>
                <a:gd name="T10" fmla="*/ 16 w 33"/>
                <a:gd name="T11" fmla="*/ 16 h 20"/>
                <a:gd name="T12" fmla="*/ 21 w 33"/>
                <a:gd name="T13" fmla="*/ 17 h 20"/>
                <a:gd name="T14" fmla="*/ 26 w 33"/>
                <a:gd name="T15" fmla="*/ 15 h 20"/>
                <a:gd name="T16" fmla="*/ 21 w 33"/>
                <a:gd name="T17" fmla="*/ 12 h 20"/>
                <a:gd name="T18" fmla="*/ 17 w 33"/>
                <a:gd name="T19" fmla="*/ 10 h 20"/>
                <a:gd name="T20" fmla="*/ 11 w 33"/>
                <a:gd name="T21" fmla="*/ 12 h 20"/>
                <a:gd name="T22" fmla="*/ 6 w 33"/>
                <a:gd name="T23" fmla="*/ 13 h 20"/>
                <a:gd name="T24" fmla="*/ 3 w 33"/>
                <a:gd name="T25" fmla="*/ 11 h 20"/>
                <a:gd name="T26" fmla="*/ 1 w 33"/>
                <a:gd name="T27" fmla="*/ 7 h 20"/>
                <a:gd name="T28" fmla="*/ 5 w 33"/>
                <a:gd name="T29" fmla="*/ 3 h 20"/>
                <a:gd name="T30" fmla="*/ 4 w 33"/>
                <a:gd name="T31" fmla="*/ 2 h 20"/>
                <a:gd name="T32" fmla="*/ 6 w 33"/>
                <a:gd name="T33" fmla="*/ 1 h 20"/>
                <a:gd name="T34" fmla="*/ 7 w 33"/>
                <a:gd name="T35" fmla="*/ 2 h 20"/>
                <a:gd name="T36" fmla="*/ 13 w 33"/>
                <a:gd name="T37" fmla="*/ 0 h 20"/>
                <a:gd name="T38" fmla="*/ 19 w 33"/>
                <a:gd name="T39" fmla="*/ 1 h 20"/>
                <a:gd name="T40" fmla="*/ 16 w 33"/>
                <a:gd name="T41" fmla="*/ 3 h 20"/>
                <a:gd name="T42" fmla="*/ 13 w 33"/>
                <a:gd name="T43" fmla="*/ 2 h 20"/>
                <a:gd name="T44" fmla="*/ 9 w 33"/>
                <a:gd name="T45" fmla="*/ 3 h 20"/>
                <a:gd name="T46" fmla="*/ 13 w 33"/>
                <a:gd name="T47" fmla="*/ 5 h 20"/>
                <a:gd name="T48" fmla="*/ 16 w 33"/>
                <a:gd name="T49" fmla="*/ 7 h 20"/>
                <a:gd name="T50" fmla="*/ 20 w 33"/>
                <a:gd name="T51" fmla="*/ 6 h 20"/>
                <a:gd name="T52" fmla="*/ 24 w 33"/>
                <a:gd name="T53" fmla="*/ 5 h 20"/>
                <a:gd name="T54" fmla="*/ 27 w 33"/>
                <a:gd name="T55" fmla="*/ 5 h 20"/>
                <a:gd name="T56" fmla="*/ 30 w 33"/>
                <a:gd name="T57" fmla="*/ 6 h 20"/>
                <a:gd name="T58" fmla="*/ 32 w 33"/>
                <a:gd name="T59" fmla="*/ 10 h 20"/>
                <a:gd name="T60" fmla="*/ 30 w 33"/>
                <a:gd name="T61" fmla="*/ 15 h 20"/>
                <a:gd name="T62" fmla="*/ 33 w 33"/>
                <a:gd name="T63" fmla="*/ 17 h 20"/>
                <a:gd name="T64" fmla="*/ 31 w 33"/>
                <a:gd name="T65" fmla="*/ 18 h 20"/>
                <a:gd name="T66" fmla="*/ 7 w 33"/>
                <a:gd name="T67" fmla="*/ 4 h 20"/>
                <a:gd name="T68" fmla="*/ 7 w 33"/>
                <a:gd name="T69" fmla="*/ 4 h 20"/>
                <a:gd name="T70" fmla="*/ 5 w 33"/>
                <a:gd name="T71" fmla="*/ 7 h 20"/>
                <a:gd name="T72" fmla="*/ 6 w 33"/>
                <a:gd name="T73" fmla="*/ 9 h 20"/>
                <a:gd name="T74" fmla="*/ 10 w 33"/>
                <a:gd name="T75" fmla="*/ 10 h 20"/>
                <a:gd name="T76" fmla="*/ 14 w 33"/>
                <a:gd name="T77" fmla="*/ 8 h 20"/>
                <a:gd name="T78" fmla="*/ 11 w 33"/>
                <a:gd name="T79" fmla="*/ 6 h 20"/>
                <a:gd name="T80" fmla="*/ 7 w 33"/>
                <a:gd name="T81" fmla="*/ 4 h 20"/>
                <a:gd name="T82" fmla="*/ 27 w 33"/>
                <a:gd name="T83" fmla="*/ 14 h 20"/>
                <a:gd name="T84" fmla="*/ 27 w 33"/>
                <a:gd name="T85" fmla="*/ 14 h 20"/>
                <a:gd name="T86" fmla="*/ 29 w 33"/>
                <a:gd name="T87" fmla="*/ 11 h 20"/>
                <a:gd name="T88" fmla="*/ 27 w 33"/>
                <a:gd name="T89" fmla="*/ 8 h 20"/>
                <a:gd name="T90" fmla="*/ 24 w 33"/>
                <a:gd name="T91" fmla="*/ 7 h 20"/>
                <a:gd name="T92" fmla="*/ 19 w 33"/>
                <a:gd name="T93" fmla="*/ 9 h 20"/>
                <a:gd name="T94" fmla="*/ 23 w 33"/>
                <a:gd name="T95" fmla="*/ 11 h 20"/>
                <a:gd name="T96" fmla="*/ 27 w 33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0">
                  <a:moveTo>
                    <a:pt x="31" y="18"/>
                  </a:moveTo>
                  <a:cubicBezTo>
                    <a:pt x="30" y="18"/>
                    <a:pt x="29" y="17"/>
                    <a:pt x="28" y="17"/>
                  </a:cubicBezTo>
                  <a:cubicBezTo>
                    <a:pt x="26" y="18"/>
                    <a:pt x="25" y="19"/>
                    <a:pt x="23" y="19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8" y="16"/>
                    <a:pt x="19" y="17"/>
                    <a:pt x="21" y="17"/>
                  </a:cubicBezTo>
                  <a:cubicBezTo>
                    <a:pt x="23" y="17"/>
                    <a:pt x="24" y="16"/>
                    <a:pt x="26" y="15"/>
                  </a:cubicBezTo>
                  <a:cubicBezTo>
                    <a:pt x="24" y="14"/>
                    <a:pt x="23" y="13"/>
                    <a:pt x="21" y="12"/>
                  </a:cubicBezTo>
                  <a:cubicBezTo>
                    <a:pt x="20" y="12"/>
                    <a:pt x="18" y="11"/>
                    <a:pt x="17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10" y="12"/>
                    <a:pt x="8" y="13"/>
                    <a:pt x="6" y="13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1" y="10"/>
                    <a:pt x="0" y="9"/>
                    <a:pt x="1" y="7"/>
                  </a:cubicBezTo>
                  <a:cubicBezTo>
                    <a:pt x="2" y="6"/>
                    <a:pt x="3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9" y="3"/>
                  </a:cubicBezTo>
                  <a:cubicBezTo>
                    <a:pt x="10" y="4"/>
                    <a:pt x="12" y="4"/>
                    <a:pt x="13" y="5"/>
                  </a:cubicBezTo>
                  <a:cubicBezTo>
                    <a:pt x="14" y="6"/>
                    <a:pt x="15" y="7"/>
                    <a:pt x="16" y="7"/>
                  </a:cubicBezTo>
                  <a:cubicBezTo>
                    <a:pt x="18" y="6"/>
                    <a:pt x="20" y="6"/>
                    <a:pt x="20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9" y="6"/>
                    <a:pt x="30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3" y="12"/>
                    <a:pt x="32" y="13"/>
                    <a:pt x="30" y="15"/>
                  </a:cubicBezTo>
                  <a:cubicBezTo>
                    <a:pt x="31" y="16"/>
                    <a:pt x="32" y="16"/>
                    <a:pt x="33" y="17"/>
                  </a:cubicBezTo>
                  <a:cubicBezTo>
                    <a:pt x="32" y="17"/>
                    <a:pt x="32" y="18"/>
                    <a:pt x="31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7" y="9"/>
                    <a:pt x="8" y="10"/>
                    <a:pt x="10" y="10"/>
                  </a:cubicBezTo>
                  <a:cubicBezTo>
                    <a:pt x="11" y="10"/>
                    <a:pt x="12" y="9"/>
                    <a:pt x="14" y="8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3" y="7"/>
                    <a:pt x="21" y="8"/>
                    <a:pt x="19" y="9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5" y="12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6" name="Freeform 488">
              <a:extLst>
                <a:ext uri="{FF2B5EF4-FFF2-40B4-BE49-F238E27FC236}">
                  <a16:creationId xmlns:a16="http://schemas.microsoft.com/office/drawing/2014/main" id="{2A5ED1C2-4904-F82C-FD92-83B3C5B8B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373" y="1726162"/>
              <a:ext cx="246617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4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2" y="44"/>
                    <a:pt x="44" y="40"/>
                  </a:cubicBezTo>
                  <a:cubicBezTo>
                    <a:pt x="66" y="36"/>
                    <a:pt x="83" y="25"/>
                    <a:pt x="81" y="15"/>
                  </a:cubicBezTo>
                  <a:cubicBezTo>
                    <a:pt x="79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7" name="Freeform 489">
              <a:extLst>
                <a:ext uri="{FF2B5EF4-FFF2-40B4-BE49-F238E27FC236}">
                  <a16:creationId xmlns:a16="http://schemas.microsoft.com/office/drawing/2014/main" id="{4B090CA2-8C03-21D2-30C1-9E898981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95" y="1741184"/>
              <a:ext cx="214068" cy="88885"/>
            </a:xfrm>
            <a:custGeom>
              <a:avLst/>
              <a:gdLst>
                <a:gd name="T0" fmla="*/ 34 w 72"/>
                <a:gd name="T1" fmla="*/ 2 h 30"/>
                <a:gd name="T2" fmla="*/ 8 w 72"/>
                <a:gd name="T3" fmla="*/ 12 h 30"/>
                <a:gd name="T4" fmla="*/ 1 w 72"/>
                <a:gd name="T5" fmla="*/ 21 h 30"/>
                <a:gd name="T6" fmla="*/ 11 w 72"/>
                <a:gd name="T7" fmla="*/ 28 h 30"/>
                <a:gd name="T8" fmla="*/ 38 w 72"/>
                <a:gd name="T9" fmla="*/ 29 h 30"/>
                <a:gd name="T10" fmla="*/ 64 w 72"/>
                <a:gd name="T11" fmla="*/ 19 h 30"/>
                <a:gd name="T12" fmla="*/ 71 w 72"/>
                <a:gd name="T13" fmla="*/ 9 h 30"/>
                <a:gd name="T14" fmla="*/ 61 w 72"/>
                <a:gd name="T15" fmla="*/ 2 h 30"/>
                <a:gd name="T16" fmla="*/ 34 w 72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34" y="2"/>
                  </a:moveTo>
                  <a:cubicBezTo>
                    <a:pt x="25" y="4"/>
                    <a:pt x="16" y="7"/>
                    <a:pt x="8" y="12"/>
                  </a:cubicBezTo>
                  <a:cubicBezTo>
                    <a:pt x="6" y="13"/>
                    <a:pt x="0" y="18"/>
                    <a:pt x="1" y="21"/>
                  </a:cubicBezTo>
                  <a:cubicBezTo>
                    <a:pt x="2" y="25"/>
                    <a:pt x="8" y="27"/>
                    <a:pt x="11" y="28"/>
                  </a:cubicBezTo>
                  <a:cubicBezTo>
                    <a:pt x="20" y="30"/>
                    <a:pt x="30" y="30"/>
                    <a:pt x="38" y="29"/>
                  </a:cubicBezTo>
                  <a:cubicBezTo>
                    <a:pt x="47" y="27"/>
                    <a:pt x="57" y="24"/>
                    <a:pt x="64" y="19"/>
                  </a:cubicBezTo>
                  <a:cubicBezTo>
                    <a:pt x="66" y="17"/>
                    <a:pt x="72" y="13"/>
                    <a:pt x="71" y="9"/>
                  </a:cubicBezTo>
                  <a:cubicBezTo>
                    <a:pt x="70" y="6"/>
                    <a:pt x="64" y="3"/>
                    <a:pt x="61" y="2"/>
                  </a:cubicBezTo>
                  <a:cubicBezTo>
                    <a:pt x="52" y="0"/>
                    <a:pt x="42" y="1"/>
                    <a:pt x="34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8" name="Freeform 490">
              <a:extLst>
                <a:ext uri="{FF2B5EF4-FFF2-40B4-BE49-F238E27FC236}">
                  <a16:creationId xmlns:a16="http://schemas.microsoft.com/office/drawing/2014/main" id="{16963816-8B22-3B68-A4BA-61C71535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128" y="1773733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8 w 82"/>
                <a:gd name="T3" fmla="*/ 14 h 33"/>
                <a:gd name="T4" fmla="*/ 61 w 82"/>
                <a:gd name="T5" fmla="*/ 17 h 33"/>
                <a:gd name="T6" fmla="*/ 54 w 82"/>
                <a:gd name="T7" fmla="*/ 20 h 33"/>
                <a:gd name="T8" fmla="*/ 47 w 82"/>
                <a:gd name="T9" fmla="*/ 21 h 33"/>
                <a:gd name="T10" fmla="*/ 43 w 82"/>
                <a:gd name="T11" fmla="*/ 22 h 33"/>
                <a:gd name="T12" fmla="*/ 39 w 82"/>
                <a:gd name="T13" fmla="*/ 23 h 33"/>
                <a:gd name="T14" fmla="*/ 32 w 82"/>
                <a:gd name="T15" fmla="*/ 23 h 33"/>
                <a:gd name="T16" fmla="*/ 24 w 82"/>
                <a:gd name="T17" fmla="*/ 23 h 33"/>
                <a:gd name="T18" fmla="*/ 17 w 82"/>
                <a:gd name="T19" fmla="*/ 22 h 33"/>
                <a:gd name="T20" fmla="*/ 9 w 82"/>
                <a:gd name="T21" fmla="*/ 20 h 33"/>
                <a:gd name="T22" fmla="*/ 0 w 82"/>
                <a:gd name="T23" fmla="*/ 14 h 33"/>
                <a:gd name="T24" fmla="*/ 2 w 82"/>
                <a:gd name="T25" fmla="*/ 23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4 w 82"/>
                <a:gd name="T33" fmla="*/ 33 h 33"/>
                <a:gd name="T34" fmla="*/ 41 w 82"/>
                <a:gd name="T35" fmla="*/ 32 h 33"/>
                <a:gd name="T36" fmla="*/ 45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6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3" y="11"/>
                    <a:pt x="70" y="12"/>
                    <a:pt x="68" y="14"/>
                  </a:cubicBezTo>
                  <a:cubicBezTo>
                    <a:pt x="66" y="15"/>
                    <a:pt x="63" y="16"/>
                    <a:pt x="61" y="17"/>
                  </a:cubicBezTo>
                  <a:cubicBezTo>
                    <a:pt x="59" y="18"/>
                    <a:pt x="56" y="19"/>
                    <a:pt x="54" y="20"/>
                  </a:cubicBezTo>
                  <a:cubicBezTo>
                    <a:pt x="51" y="20"/>
                    <a:pt x="49" y="21"/>
                    <a:pt x="47" y="21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2" y="22"/>
                    <a:pt x="41" y="22"/>
                    <a:pt x="39" y="23"/>
                  </a:cubicBezTo>
                  <a:cubicBezTo>
                    <a:pt x="37" y="23"/>
                    <a:pt x="34" y="23"/>
                    <a:pt x="32" y="23"/>
                  </a:cubicBezTo>
                  <a:cubicBezTo>
                    <a:pt x="29" y="23"/>
                    <a:pt x="27" y="23"/>
                    <a:pt x="24" y="23"/>
                  </a:cubicBezTo>
                  <a:cubicBezTo>
                    <a:pt x="22" y="23"/>
                    <a:pt x="19" y="23"/>
                    <a:pt x="17" y="22"/>
                  </a:cubicBezTo>
                  <a:cubicBezTo>
                    <a:pt x="14" y="22"/>
                    <a:pt x="11" y="21"/>
                    <a:pt x="9" y="20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1" y="16"/>
                    <a:pt x="2" y="21"/>
                    <a:pt x="2" y="23"/>
                  </a:cubicBezTo>
                  <a:cubicBezTo>
                    <a:pt x="4" y="26"/>
                    <a:pt x="7" y="28"/>
                    <a:pt x="10" y="30"/>
                  </a:cubicBezTo>
                  <a:cubicBezTo>
                    <a:pt x="13" y="30"/>
                    <a:pt x="15" y="31"/>
                    <a:pt x="18" y="32"/>
                  </a:cubicBezTo>
                  <a:cubicBezTo>
                    <a:pt x="21" y="32"/>
                    <a:pt x="23" y="33"/>
                    <a:pt x="26" y="33"/>
                  </a:cubicBezTo>
                  <a:cubicBezTo>
                    <a:pt x="28" y="33"/>
                    <a:pt x="31" y="33"/>
                    <a:pt x="34" y="33"/>
                  </a:cubicBezTo>
                  <a:cubicBezTo>
                    <a:pt x="36" y="33"/>
                    <a:pt x="38" y="33"/>
                    <a:pt x="41" y="32"/>
                  </a:cubicBezTo>
                  <a:cubicBezTo>
                    <a:pt x="42" y="32"/>
                    <a:pt x="43" y="32"/>
                    <a:pt x="45" y="32"/>
                  </a:cubicBezTo>
                  <a:cubicBezTo>
                    <a:pt x="46" y="31"/>
                    <a:pt x="47" y="31"/>
                    <a:pt x="48" y="31"/>
                  </a:cubicBezTo>
                  <a:cubicBezTo>
                    <a:pt x="51" y="30"/>
                    <a:pt x="53" y="30"/>
                    <a:pt x="55" y="29"/>
                  </a:cubicBezTo>
                  <a:cubicBezTo>
                    <a:pt x="58" y="28"/>
                    <a:pt x="60" y="27"/>
                    <a:pt x="62" y="26"/>
                  </a:cubicBezTo>
                  <a:cubicBezTo>
                    <a:pt x="65" y="25"/>
                    <a:pt x="67" y="24"/>
                    <a:pt x="69" y="23"/>
                  </a:cubicBezTo>
                  <a:cubicBezTo>
                    <a:pt x="72" y="22"/>
                    <a:pt x="74" y="20"/>
                    <a:pt x="76" y="18"/>
                  </a:cubicBezTo>
                  <a:cubicBezTo>
                    <a:pt x="79" y="15"/>
                    <a:pt x="81" y="13"/>
                    <a:pt x="82" y="10"/>
                  </a:cubicBezTo>
                  <a:cubicBezTo>
                    <a:pt x="82" y="7"/>
                    <a:pt x="81" y="2"/>
                    <a:pt x="80" y="0"/>
                  </a:cubicBezTo>
                  <a:cubicBezTo>
                    <a:pt x="80" y="3"/>
                    <a:pt x="78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9" name="Freeform 491">
              <a:extLst>
                <a:ext uri="{FF2B5EF4-FFF2-40B4-BE49-F238E27FC236}">
                  <a16:creationId xmlns:a16="http://schemas.microsoft.com/office/drawing/2014/main" id="{F741486A-DE72-F2C8-9CEF-443647956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8224" y="1753702"/>
              <a:ext cx="97644" cy="61342"/>
            </a:xfrm>
            <a:custGeom>
              <a:avLst/>
              <a:gdLst>
                <a:gd name="T0" fmla="*/ 31 w 33"/>
                <a:gd name="T1" fmla="*/ 19 h 21"/>
                <a:gd name="T2" fmla="*/ 28 w 33"/>
                <a:gd name="T3" fmla="*/ 17 h 21"/>
                <a:gd name="T4" fmla="*/ 23 w 33"/>
                <a:gd name="T5" fmla="*/ 20 h 21"/>
                <a:gd name="T6" fmla="*/ 18 w 33"/>
                <a:gd name="T7" fmla="*/ 20 h 21"/>
                <a:gd name="T8" fmla="*/ 13 w 33"/>
                <a:gd name="T9" fmla="*/ 19 h 21"/>
                <a:gd name="T10" fmla="*/ 16 w 33"/>
                <a:gd name="T11" fmla="*/ 16 h 21"/>
                <a:gd name="T12" fmla="*/ 21 w 33"/>
                <a:gd name="T13" fmla="*/ 17 h 21"/>
                <a:gd name="T14" fmla="*/ 26 w 33"/>
                <a:gd name="T15" fmla="*/ 16 h 21"/>
                <a:gd name="T16" fmla="*/ 21 w 33"/>
                <a:gd name="T17" fmla="*/ 13 h 21"/>
                <a:gd name="T18" fmla="*/ 17 w 33"/>
                <a:gd name="T19" fmla="*/ 10 h 21"/>
                <a:gd name="T20" fmla="*/ 11 w 33"/>
                <a:gd name="T21" fmla="*/ 12 h 21"/>
                <a:gd name="T22" fmla="*/ 6 w 33"/>
                <a:gd name="T23" fmla="*/ 13 h 21"/>
                <a:gd name="T24" fmla="*/ 3 w 33"/>
                <a:gd name="T25" fmla="*/ 12 h 21"/>
                <a:gd name="T26" fmla="*/ 1 w 33"/>
                <a:gd name="T27" fmla="*/ 7 h 21"/>
                <a:gd name="T28" fmla="*/ 5 w 33"/>
                <a:gd name="T29" fmla="*/ 3 h 21"/>
                <a:gd name="T30" fmla="*/ 4 w 33"/>
                <a:gd name="T31" fmla="*/ 3 h 21"/>
                <a:gd name="T32" fmla="*/ 6 w 33"/>
                <a:gd name="T33" fmla="*/ 1 h 21"/>
                <a:gd name="T34" fmla="*/ 7 w 33"/>
                <a:gd name="T35" fmla="*/ 2 h 21"/>
                <a:gd name="T36" fmla="*/ 13 w 33"/>
                <a:gd name="T37" fmla="*/ 0 h 21"/>
                <a:gd name="T38" fmla="*/ 19 w 33"/>
                <a:gd name="T39" fmla="*/ 1 h 21"/>
                <a:gd name="T40" fmla="*/ 16 w 33"/>
                <a:gd name="T41" fmla="*/ 3 h 21"/>
                <a:gd name="T42" fmla="*/ 13 w 33"/>
                <a:gd name="T43" fmla="*/ 2 h 21"/>
                <a:gd name="T44" fmla="*/ 9 w 33"/>
                <a:gd name="T45" fmla="*/ 3 h 21"/>
                <a:gd name="T46" fmla="*/ 13 w 33"/>
                <a:gd name="T47" fmla="*/ 5 h 21"/>
                <a:gd name="T48" fmla="*/ 16 w 33"/>
                <a:gd name="T49" fmla="*/ 8 h 21"/>
                <a:gd name="T50" fmla="*/ 20 w 33"/>
                <a:gd name="T51" fmla="*/ 6 h 21"/>
                <a:gd name="T52" fmla="*/ 24 w 33"/>
                <a:gd name="T53" fmla="*/ 5 h 21"/>
                <a:gd name="T54" fmla="*/ 27 w 33"/>
                <a:gd name="T55" fmla="*/ 5 h 21"/>
                <a:gd name="T56" fmla="*/ 30 w 33"/>
                <a:gd name="T57" fmla="*/ 6 h 21"/>
                <a:gd name="T58" fmla="*/ 32 w 33"/>
                <a:gd name="T59" fmla="*/ 10 h 21"/>
                <a:gd name="T60" fmla="*/ 30 w 33"/>
                <a:gd name="T61" fmla="*/ 15 h 21"/>
                <a:gd name="T62" fmla="*/ 33 w 33"/>
                <a:gd name="T63" fmla="*/ 17 h 21"/>
                <a:gd name="T64" fmla="*/ 31 w 33"/>
                <a:gd name="T65" fmla="*/ 19 h 21"/>
                <a:gd name="T66" fmla="*/ 7 w 33"/>
                <a:gd name="T67" fmla="*/ 4 h 21"/>
                <a:gd name="T68" fmla="*/ 7 w 33"/>
                <a:gd name="T69" fmla="*/ 4 h 21"/>
                <a:gd name="T70" fmla="*/ 5 w 33"/>
                <a:gd name="T71" fmla="*/ 7 h 21"/>
                <a:gd name="T72" fmla="*/ 6 w 33"/>
                <a:gd name="T73" fmla="*/ 9 h 21"/>
                <a:gd name="T74" fmla="*/ 9 w 33"/>
                <a:gd name="T75" fmla="*/ 10 h 21"/>
                <a:gd name="T76" fmla="*/ 14 w 33"/>
                <a:gd name="T77" fmla="*/ 9 h 21"/>
                <a:gd name="T78" fmla="*/ 11 w 33"/>
                <a:gd name="T79" fmla="*/ 7 h 21"/>
                <a:gd name="T80" fmla="*/ 7 w 33"/>
                <a:gd name="T81" fmla="*/ 4 h 21"/>
                <a:gd name="T82" fmla="*/ 27 w 33"/>
                <a:gd name="T83" fmla="*/ 14 h 21"/>
                <a:gd name="T84" fmla="*/ 27 w 33"/>
                <a:gd name="T85" fmla="*/ 14 h 21"/>
                <a:gd name="T86" fmla="*/ 29 w 33"/>
                <a:gd name="T87" fmla="*/ 11 h 21"/>
                <a:gd name="T88" fmla="*/ 27 w 33"/>
                <a:gd name="T89" fmla="*/ 9 h 21"/>
                <a:gd name="T90" fmla="*/ 24 w 33"/>
                <a:gd name="T91" fmla="*/ 8 h 21"/>
                <a:gd name="T92" fmla="*/ 19 w 33"/>
                <a:gd name="T93" fmla="*/ 9 h 21"/>
                <a:gd name="T94" fmla="*/ 23 w 33"/>
                <a:gd name="T95" fmla="*/ 12 h 21"/>
                <a:gd name="T96" fmla="*/ 27 w 33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1">
                  <a:moveTo>
                    <a:pt x="31" y="19"/>
                  </a:moveTo>
                  <a:cubicBezTo>
                    <a:pt x="30" y="18"/>
                    <a:pt x="29" y="18"/>
                    <a:pt x="28" y="17"/>
                  </a:cubicBezTo>
                  <a:cubicBezTo>
                    <a:pt x="26" y="18"/>
                    <a:pt x="25" y="19"/>
                    <a:pt x="23" y="20"/>
                  </a:cubicBezTo>
                  <a:cubicBezTo>
                    <a:pt x="22" y="20"/>
                    <a:pt x="20" y="21"/>
                    <a:pt x="18" y="20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8" y="17"/>
                    <a:pt x="19" y="17"/>
                    <a:pt x="21" y="17"/>
                  </a:cubicBezTo>
                  <a:cubicBezTo>
                    <a:pt x="23" y="17"/>
                    <a:pt x="24" y="16"/>
                    <a:pt x="26" y="16"/>
                  </a:cubicBezTo>
                  <a:cubicBezTo>
                    <a:pt x="24" y="15"/>
                    <a:pt x="23" y="14"/>
                    <a:pt x="21" y="13"/>
                  </a:cubicBezTo>
                  <a:cubicBezTo>
                    <a:pt x="20" y="12"/>
                    <a:pt x="18" y="11"/>
                    <a:pt x="17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1" y="10"/>
                    <a:pt x="0" y="9"/>
                    <a:pt x="1" y="7"/>
                  </a:cubicBezTo>
                  <a:cubicBezTo>
                    <a:pt x="2" y="6"/>
                    <a:pt x="3" y="5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10" y="4"/>
                    <a:pt x="12" y="5"/>
                    <a:pt x="13" y="5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7"/>
                    <a:pt x="20" y="6"/>
                    <a:pt x="20" y="6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3" y="12"/>
                    <a:pt x="32" y="14"/>
                    <a:pt x="30" y="15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2" y="18"/>
                    <a:pt x="32" y="18"/>
                    <a:pt x="31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10"/>
                    <a:pt x="12" y="9"/>
                    <a:pt x="14" y="9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0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29" y="10"/>
                    <a:pt x="28" y="9"/>
                    <a:pt x="27" y="9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5" y="12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0" name="Freeform 492">
              <a:extLst>
                <a:ext uri="{FF2B5EF4-FFF2-40B4-BE49-F238E27FC236}">
                  <a16:creationId xmlns:a16="http://schemas.microsoft.com/office/drawing/2014/main" id="{32C6E0BD-BA9E-A858-17D5-60D6F41D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610" y="1691109"/>
              <a:ext cx="249119" cy="130196"/>
            </a:xfrm>
            <a:custGeom>
              <a:avLst/>
              <a:gdLst>
                <a:gd name="T0" fmla="*/ 39 w 84"/>
                <a:gd name="T1" fmla="*/ 4 h 44"/>
                <a:gd name="T2" fmla="*/ 2 w 84"/>
                <a:gd name="T3" fmla="*/ 29 h 44"/>
                <a:gd name="T4" fmla="*/ 45 w 84"/>
                <a:gd name="T5" fmla="*/ 41 h 44"/>
                <a:gd name="T6" fmla="*/ 82 w 84"/>
                <a:gd name="T7" fmla="*/ 15 h 44"/>
                <a:gd name="T8" fmla="*/ 39 w 8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39" y="4"/>
                  </a:moveTo>
                  <a:cubicBezTo>
                    <a:pt x="17" y="8"/>
                    <a:pt x="0" y="19"/>
                    <a:pt x="2" y="29"/>
                  </a:cubicBezTo>
                  <a:cubicBezTo>
                    <a:pt x="4" y="39"/>
                    <a:pt x="23" y="44"/>
                    <a:pt x="45" y="41"/>
                  </a:cubicBezTo>
                  <a:cubicBezTo>
                    <a:pt x="67" y="37"/>
                    <a:pt x="84" y="26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1" name="Freeform 493">
              <a:extLst>
                <a:ext uri="{FF2B5EF4-FFF2-40B4-BE49-F238E27FC236}">
                  <a16:creationId xmlns:a16="http://schemas.microsoft.com/office/drawing/2014/main" id="{28507470-DCA8-F636-3070-C9D33E8A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389" y="1708636"/>
              <a:ext cx="212817" cy="88885"/>
            </a:xfrm>
            <a:custGeom>
              <a:avLst/>
              <a:gdLst>
                <a:gd name="T0" fmla="*/ 34 w 72"/>
                <a:gd name="T1" fmla="*/ 1 h 30"/>
                <a:gd name="T2" fmla="*/ 8 w 72"/>
                <a:gd name="T3" fmla="*/ 11 h 30"/>
                <a:gd name="T4" fmla="*/ 1 w 72"/>
                <a:gd name="T5" fmla="*/ 21 h 30"/>
                <a:gd name="T6" fmla="*/ 11 w 72"/>
                <a:gd name="T7" fmla="*/ 28 h 30"/>
                <a:gd name="T8" fmla="*/ 38 w 72"/>
                <a:gd name="T9" fmla="*/ 28 h 30"/>
                <a:gd name="T10" fmla="*/ 64 w 72"/>
                <a:gd name="T11" fmla="*/ 18 h 30"/>
                <a:gd name="T12" fmla="*/ 71 w 72"/>
                <a:gd name="T13" fmla="*/ 9 h 30"/>
                <a:gd name="T14" fmla="*/ 61 w 72"/>
                <a:gd name="T15" fmla="*/ 2 h 30"/>
                <a:gd name="T16" fmla="*/ 34 w 72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34" y="1"/>
                  </a:moveTo>
                  <a:cubicBezTo>
                    <a:pt x="25" y="3"/>
                    <a:pt x="16" y="6"/>
                    <a:pt x="8" y="11"/>
                  </a:cubicBezTo>
                  <a:cubicBezTo>
                    <a:pt x="6" y="13"/>
                    <a:pt x="0" y="17"/>
                    <a:pt x="1" y="21"/>
                  </a:cubicBezTo>
                  <a:cubicBezTo>
                    <a:pt x="2" y="24"/>
                    <a:pt x="8" y="27"/>
                    <a:pt x="11" y="28"/>
                  </a:cubicBezTo>
                  <a:cubicBezTo>
                    <a:pt x="20" y="30"/>
                    <a:pt x="30" y="29"/>
                    <a:pt x="38" y="28"/>
                  </a:cubicBezTo>
                  <a:cubicBezTo>
                    <a:pt x="47" y="26"/>
                    <a:pt x="57" y="23"/>
                    <a:pt x="64" y="18"/>
                  </a:cubicBezTo>
                  <a:cubicBezTo>
                    <a:pt x="66" y="17"/>
                    <a:pt x="72" y="12"/>
                    <a:pt x="71" y="9"/>
                  </a:cubicBezTo>
                  <a:cubicBezTo>
                    <a:pt x="70" y="5"/>
                    <a:pt x="64" y="3"/>
                    <a:pt x="61" y="2"/>
                  </a:cubicBezTo>
                  <a:cubicBezTo>
                    <a:pt x="52" y="0"/>
                    <a:pt x="42" y="0"/>
                    <a:pt x="34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2" name="Freeform 494">
              <a:extLst>
                <a:ext uri="{FF2B5EF4-FFF2-40B4-BE49-F238E27FC236}">
                  <a16:creationId xmlns:a16="http://schemas.microsoft.com/office/drawing/2014/main" id="{A2D60E08-9EE3-29A8-441A-19B9F5EA2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9" y="1738680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8 w 82"/>
                <a:gd name="T3" fmla="*/ 14 h 33"/>
                <a:gd name="T4" fmla="*/ 61 w 82"/>
                <a:gd name="T5" fmla="*/ 17 h 33"/>
                <a:gd name="T6" fmla="*/ 54 w 82"/>
                <a:gd name="T7" fmla="*/ 20 h 33"/>
                <a:gd name="T8" fmla="*/ 47 w 82"/>
                <a:gd name="T9" fmla="*/ 22 h 33"/>
                <a:gd name="T10" fmla="*/ 43 w 82"/>
                <a:gd name="T11" fmla="*/ 22 h 33"/>
                <a:gd name="T12" fmla="*/ 39 w 82"/>
                <a:gd name="T13" fmla="*/ 23 h 33"/>
                <a:gd name="T14" fmla="*/ 32 w 82"/>
                <a:gd name="T15" fmla="*/ 24 h 33"/>
                <a:gd name="T16" fmla="*/ 24 w 82"/>
                <a:gd name="T17" fmla="*/ 24 h 33"/>
                <a:gd name="T18" fmla="*/ 17 w 82"/>
                <a:gd name="T19" fmla="*/ 23 h 33"/>
                <a:gd name="T20" fmla="*/ 9 w 82"/>
                <a:gd name="T21" fmla="*/ 21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4 w 82"/>
                <a:gd name="T33" fmla="*/ 33 h 33"/>
                <a:gd name="T34" fmla="*/ 41 w 82"/>
                <a:gd name="T35" fmla="*/ 33 h 33"/>
                <a:gd name="T36" fmla="*/ 45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9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3" y="11"/>
                    <a:pt x="70" y="13"/>
                    <a:pt x="68" y="14"/>
                  </a:cubicBezTo>
                  <a:cubicBezTo>
                    <a:pt x="66" y="15"/>
                    <a:pt x="63" y="16"/>
                    <a:pt x="61" y="17"/>
                  </a:cubicBezTo>
                  <a:cubicBezTo>
                    <a:pt x="59" y="18"/>
                    <a:pt x="56" y="19"/>
                    <a:pt x="54" y="20"/>
                  </a:cubicBezTo>
                  <a:cubicBezTo>
                    <a:pt x="51" y="21"/>
                    <a:pt x="49" y="21"/>
                    <a:pt x="47" y="22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2" y="23"/>
                    <a:pt x="40" y="23"/>
                    <a:pt x="39" y="23"/>
                  </a:cubicBezTo>
                  <a:cubicBezTo>
                    <a:pt x="37" y="23"/>
                    <a:pt x="34" y="24"/>
                    <a:pt x="32" y="24"/>
                  </a:cubicBezTo>
                  <a:cubicBezTo>
                    <a:pt x="29" y="24"/>
                    <a:pt x="27" y="24"/>
                    <a:pt x="24" y="24"/>
                  </a:cubicBezTo>
                  <a:cubicBezTo>
                    <a:pt x="22" y="23"/>
                    <a:pt x="19" y="23"/>
                    <a:pt x="17" y="23"/>
                  </a:cubicBezTo>
                  <a:cubicBezTo>
                    <a:pt x="14" y="22"/>
                    <a:pt x="11" y="21"/>
                    <a:pt x="9" y="21"/>
                  </a:cubicBezTo>
                  <a:cubicBezTo>
                    <a:pt x="5" y="19"/>
                    <a:pt x="2" y="17"/>
                    <a:pt x="0" y="14"/>
                  </a:cubicBezTo>
                  <a:cubicBezTo>
                    <a:pt x="1" y="17"/>
                    <a:pt x="2" y="22"/>
                    <a:pt x="2" y="24"/>
                  </a:cubicBezTo>
                  <a:cubicBezTo>
                    <a:pt x="4" y="26"/>
                    <a:pt x="7" y="28"/>
                    <a:pt x="10" y="30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21" y="33"/>
                    <a:pt x="23" y="33"/>
                    <a:pt x="26" y="33"/>
                  </a:cubicBezTo>
                  <a:cubicBezTo>
                    <a:pt x="28" y="33"/>
                    <a:pt x="31" y="33"/>
                    <a:pt x="34" y="33"/>
                  </a:cubicBezTo>
                  <a:cubicBezTo>
                    <a:pt x="36" y="33"/>
                    <a:pt x="38" y="33"/>
                    <a:pt x="41" y="33"/>
                  </a:cubicBezTo>
                  <a:cubicBezTo>
                    <a:pt x="42" y="32"/>
                    <a:pt x="43" y="32"/>
                    <a:pt x="45" y="32"/>
                  </a:cubicBezTo>
                  <a:cubicBezTo>
                    <a:pt x="46" y="32"/>
                    <a:pt x="47" y="32"/>
                    <a:pt x="48" y="31"/>
                  </a:cubicBezTo>
                  <a:cubicBezTo>
                    <a:pt x="51" y="31"/>
                    <a:pt x="53" y="30"/>
                    <a:pt x="55" y="29"/>
                  </a:cubicBezTo>
                  <a:cubicBezTo>
                    <a:pt x="58" y="29"/>
                    <a:pt x="60" y="28"/>
                    <a:pt x="62" y="27"/>
                  </a:cubicBezTo>
                  <a:cubicBezTo>
                    <a:pt x="65" y="26"/>
                    <a:pt x="67" y="25"/>
                    <a:pt x="69" y="23"/>
                  </a:cubicBezTo>
                  <a:cubicBezTo>
                    <a:pt x="72" y="22"/>
                    <a:pt x="74" y="20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2" y="8"/>
                    <a:pt x="81" y="3"/>
                    <a:pt x="80" y="0"/>
                  </a:cubicBezTo>
                  <a:cubicBezTo>
                    <a:pt x="80" y="3"/>
                    <a:pt x="78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3" name="Freeform 495">
              <a:extLst>
                <a:ext uri="{FF2B5EF4-FFF2-40B4-BE49-F238E27FC236}">
                  <a16:creationId xmlns:a16="http://schemas.microsoft.com/office/drawing/2014/main" id="{C067C5F7-93A0-166D-3BB0-B5B163D14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66" y="1717398"/>
              <a:ext cx="97644" cy="62594"/>
            </a:xfrm>
            <a:custGeom>
              <a:avLst/>
              <a:gdLst>
                <a:gd name="T0" fmla="*/ 31 w 33"/>
                <a:gd name="T1" fmla="*/ 19 h 21"/>
                <a:gd name="T2" fmla="*/ 28 w 33"/>
                <a:gd name="T3" fmla="*/ 17 h 21"/>
                <a:gd name="T4" fmla="*/ 23 w 33"/>
                <a:gd name="T5" fmla="*/ 20 h 21"/>
                <a:gd name="T6" fmla="*/ 18 w 33"/>
                <a:gd name="T7" fmla="*/ 21 h 21"/>
                <a:gd name="T8" fmla="*/ 13 w 33"/>
                <a:gd name="T9" fmla="*/ 19 h 21"/>
                <a:gd name="T10" fmla="*/ 16 w 33"/>
                <a:gd name="T11" fmla="*/ 16 h 21"/>
                <a:gd name="T12" fmla="*/ 21 w 33"/>
                <a:gd name="T13" fmla="*/ 17 h 21"/>
                <a:gd name="T14" fmla="*/ 26 w 33"/>
                <a:gd name="T15" fmla="*/ 16 h 21"/>
                <a:gd name="T16" fmla="*/ 21 w 33"/>
                <a:gd name="T17" fmla="*/ 13 h 21"/>
                <a:gd name="T18" fmla="*/ 17 w 33"/>
                <a:gd name="T19" fmla="*/ 11 h 21"/>
                <a:gd name="T20" fmla="*/ 11 w 33"/>
                <a:gd name="T21" fmla="*/ 13 h 21"/>
                <a:gd name="T22" fmla="*/ 6 w 33"/>
                <a:gd name="T23" fmla="*/ 13 h 21"/>
                <a:gd name="T24" fmla="*/ 3 w 33"/>
                <a:gd name="T25" fmla="*/ 12 h 21"/>
                <a:gd name="T26" fmla="*/ 1 w 33"/>
                <a:gd name="T27" fmla="*/ 7 h 21"/>
                <a:gd name="T28" fmla="*/ 5 w 33"/>
                <a:gd name="T29" fmla="*/ 4 h 21"/>
                <a:gd name="T30" fmla="*/ 4 w 33"/>
                <a:gd name="T31" fmla="*/ 3 h 21"/>
                <a:gd name="T32" fmla="*/ 6 w 33"/>
                <a:gd name="T33" fmla="*/ 2 h 21"/>
                <a:gd name="T34" fmla="*/ 7 w 33"/>
                <a:gd name="T35" fmla="*/ 3 h 21"/>
                <a:gd name="T36" fmla="*/ 13 w 33"/>
                <a:gd name="T37" fmla="*/ 1 h 21"/>
                <a:gd name="T38" fmla="*/ 19 w 33"/>
                <a:gd name="T39" fmla="*/ 1 h 21"/>
                <a:gd name="T40" fmla="*/ 16 w 33"/>
                <a:gd name="T41" fmla="*/ 3 h 21"/>
                <a:gd name="T42" fmla="*/ 13 w 33"/>
                <a:gd name="T43" fmla="*/ 3 h 21"/>
                <a:gd name="T44" fmla="*/ 9 w 33"/>
                <a:gd name="T45" fmla="*/ 4 h 21"/>
                <a:gd name="T46" fmla="*/ 13 w 33"/>
                <a:gd name="T47" fmla="*/ 6 h 21"/>
                <a:gd name="T48" fmla="*/ 16 w 33"/>
                <a:gd name="T49" fmla="*/ 8 h 21"/>
                <a:gd name="T50" fmla="*/ 20 w 33"/>
                <a:gd name="T51" fmla="*/ 6 h 21"/>
                <a:gd name="T52" fmla="*/ 24 w 33"/>
                <a:gd name="T53" fmla="*/ 6 h 21"/>
                <a:gd name="T54" fmla="*/ 27 w 33"/>
                <a:gd name="T55" fmla="*/ 6 h 21"/>
                <a:gd name="T56" fmla="*/ 30 w 33"/>
                <a:gd name="T57" fmla="*/ 7 h 21"/>
                <a:gd name="T58" fmla="*/ 32 w 33"/>
                <a:gd name="T59" fmla="*/ 11 h 21"/>
                <a:gd name="T60" fmla="*/ 30 w 33"/>
                <a:gd name="T61" fmla="*/ 16 h 21"/>
                <a:gd name="T62" fmla="*/ 33 w 33"/>
                <a:gd name="T63" fmla="*/ 18 h 21"/>
                <a:gd name="T64" fmla="*/ 31 w 33"/>
                <a:gd name="T65" fmla="*/ 19 h 21"/>
                <a:gd name="T66" fmla="*/ 7 w 33"/>
                <a:gd name="T67" fmla="*/ 5 h 21"/>
                <a:gd name="T68" fmla="*/ 7 w 33"/>
                <a:gd name="T69" fmla="*/ 5 h 21"/>
                <a:gd name="T70" fmla="*/ 5 w 33"/>
                <a:gd name="T71" fmla="*/ 7 h 21"/>
                <a:gd name="T72" fmla="*/ 6 w 33"/>
                <a:gd name="T73" fmla="*/ 10 h 21"/>
                <a:gd name="T74" fmla="*/ 9 w 33"/>
                <a:gd name="T75" fmla="*/ 10 h 21"/>
                <a:gd name="T76" fmla="*/ 14 w 33"/>
                <a:gd name="T77" fmla="*/ 9 h 21"/>
                <a:gd name="T78" fmla="*/ 11 w 33"/>
                <a:gd name="T79" fmla="*/ 7 h 21"/>
                <a:gd name="T80" fmla="*/ 7 w 33"/>
                <a:gd name="T81" fmla="*/ 5 h 21"/>
                <a:gd name="T82" fmla="*/ 27 w 33"/>
                <a:gd name="T83" fmla="*/ 14 h 21"/>
                <a:gd name="T84" fmla="*/ 27 w 33"/>
                <a:gd name="T85" fmla="*/ 14 h 21"/>
                <a:gd name="T86" fmla="*/ 29 w 33"/>
                <a:gd name="T87" fmla="*/ 11 h 21"/>
                <a:gd name="T88" fmla="*/ 27 w 33"/>
                <a:gd name="T89" fmla="*/ 9 h 21"/>
                <a:gd name="T90" fmla="*/ 24 w 33"/>
                <a:gd name="T91" fmla="*/ 8 h 21"/>
                <a:gd name="T92" fmla="*/ 19 w 33"/>
                <a:gd name="T93" fmla="*/ 10 h 21"/>
                <a:gd name="T94" fmla="*/ 23 w 33"/>
                <a:gd name="T95" fmla="*/ 12 h 21"/>
                <a:gd name="T96" fmla="*/ 27 w 33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1">
                  <a:moveTo>
                    <a:pt x="31" y="19"/>
                  </a:moveTo>
                  <a:cubicBezTo>
                    <a:pt x="30" y="19"/>
                    <a:pt x="29" y="18"/>
                    <a:pt x="28" y="17"/>
                  </a:cubicBezTo>
                  <a:cubicBezTo>
                    <a:pt x="26" y="19"/>
                    <a:pt x="25" y="19"/>
                    <a:pt x="23" y="20"/>
                  </a:cubicBezTo>
                  <a:cubicBezTo>
                    <a:pt x="22" y="21"/>
                    <a:pt x="20" y="21"/>
                    <a:pt x="18" y="21"/>
                  </a:cubicBezTo>
                  <a:cubicBezTo>
                    <a:pt x="16" y="21"/>
                    <a:pt x="14" y="20"/>
                    <a:pt x="13" y="19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8" y="17"/>
                    <a:pt x="19" y="18"/>
                    <a:pt x="21" y="17"/>
                  </a:cubicBezTo>
                  <a:cubicBezTo>
                    <a:pt x="23" y="17"/>
                    <a:pt x="24" y="17"/>
                    <a:pt x="26" y="16"/>
                  </a:cubicBezTo>
                  <a:cubicBezTo>
                    <a:pt x="24" y="15"/>
                    <a:pt x="23" y="14"/>
                    <a:pt x="21" y="13"/>
                  </a:cubicBezTo>
                  <a:cubicBezTo>
                    <a:pt x="20" y="12"/>
                    <a:pt x="18" y="11"/>
                    <a:pt x="17" y="11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9" y="2"/>
                    <a:pt x="11" y="1"/>
                    <a:pt x="13" y="1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18" y="2"/>
                    <a:pt x="17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1" y="3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4" y="7"/>
                    <a:pt x="15" y="7"/>
                    <a:pt x="16" y="8"/>
                  </a:cubicBezTo>
                  <a:cubicBezTo>
                    <a:pt x="18" y="7"/>
                    <a:pt x="20" y="7"/>
                    <a:pt x="20" y="6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5" y="5"/>
                    <a:pt x="26" y="6"/>
                    <a:pt x="27" y="6"/>
                  </a:cubicBezTo>
                  <a:cubicBezTo>
                    <a:pt x="28" y="6"/>
                    <a:pt x="29" y="6"/>
                    <a:pt x="30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3" y="12"/>
                    <a:pt x="32" y="14"/>
                    <a:pt x="30" y="16"/>
                  </a:cubicBezTo>
                  <a:cubicBezTo>
                    <a:pt x="31" y="16"/>
                    <a:pt x="32" y="17"/>
                    <a:pt x="33" y="18"/>
                  </a:cubicBezTo>
                  <a:cubicBezTo>
                    <a:pt x="32" y="18"/>
                    <a:pt x="32" y="19"/>
                    <a:pt x="31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5" y="9"/>
                    <a:pt x="6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10"/>
                    <a:pt x="12" y="10"/>
                    <a:pt x="14" y="9"/>
                  </a:cubicBezTo>
                  <a:cubicBezTo>
                    <a:pt x="13" y="8"/>
                    <a:pt x="12" y="8"/>
                    <a:pt x="11" y="7"/>
                  </a:cubicBezTo>
                  <a:cubicBezTo>
                    <a:pt x="10" y="6"/>
                    <a:pt x="8" y="6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29" y="10"/>
                    <a:pt x="28" y="10"/>
                    <a:pt x="27" y="9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3" y="8"/>
                    <a:pt x="21" y="9"/>
                    <a:pt x="19" y="10"/>
                  </a:cubicBezTo>
                  <a:cubicBezTo>
                    <a:pt x="20" y="10"/>
                    <a:pt x="22" y="11"/>
                    <a:pt x="23" y="12"/>
                  </a:cubicBezTo>
                  <a:cubicBezTo>
                    <a:pt x="25" y="13"/>
                    <a:pt x="26" y="14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4" name="Freeform 496">
              <a:extLst>
                <a:ext uri="{FF2B5EF4-FFF2-40B4-BE49-F238E27FC236}">
                  <a16:creationId xmlns:a16="http://schemas.microsoft.com/office/drawing/2014/main" id="{E6ECA77F-7AF2-8191-CB4B-182E847D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03" y="1658560"/>
              <a:ext cx="247868" cy="130196"/>
            </a:xfrm>
            <a:custGeom>
              <a:avLst/>
              <a:gdLst>
                <a:gd name="T0" fmla="*/ 39 w 84"/>
                <a:gd name="T1" fmla="*/ 3 h 44"/>
                <a:gd name="T2" fmla="*/ 2 w 84"/>
                <a:gd name="T3" fmla="*/ 29 h 44"/>
                <a:gd name="T4" fmla="*/ 45 w 84"/>
                <a:gd name="T5" fmla="*/ 40 h 44"/>
                <a:gd name="T6" fmla="*/ 82 w 84"/>
                <a:gd name="T7" fmla="*/ 15 h 44"/>
                <a:gd name="T8" fmla="*/ 39 w 84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39" y="3"/>
                  </a:moveTo>
                  <a:cubicBezTo>
                    <a:pt x="17" y="7"/>
                    <a:pt x="0" y="19"/>
                    <a:pt x="2" y="29"/>
                  </a:cubicBezTo>
                  <a:cubicBezTo>
                    <a:pt x="4" y="39"/>
                    <a:pt x="23" y="44"/>
                    <a:pt x="45" y="40"/>
                  </a:cubicBezTo>
                  <a:cubicBezTo>
                    <a:pt x="67" y="36"/>
                    <a:pt x="84" y="25"/>
                    <a:pt x="82" y="15"/>
                  </a:cubicBezTo>
                  <a:cubicBezTo>
                    <a:pt x="80" y="5"/>
                    <a:pt x="61" y="0"/>
                    <a:pt x="39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5" name="Freeform 497">
              <a:extLst>
                <a:ext uri="{FF2B5EF4-FFF2-40B4-BE49-F238E27FC236}">
                  <a16:creationId xmlns:a16="http://schemas.microsoft.com/office/drawing/2014/main" id="{6528A4CB-F214-C146-D4CD-BC75242B7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128" y="1673582"/>
              <a:ext cx="212817" cy="88885"/>
            </a:xfrm>
            <a:custGeom>
              <a:avLst/>
              <a:gdLst>
                <a:gd name="T0" fmla="*/ 34 w 72"/>
                <a:gd name="T1" fmla="*/ 2 h 30"/>
                <a:gd name="T2" fmla="*/ 8 w 72"/>
                <a:gd name="T3" fmla="*/ 11 h 30"/>
                <a:gd name="T4" fmla="*/ 1 w 72"/>
                <a:gd name="T5" fmla="*/ 21 h 30"/>
                <a:gd name="T6" fmla="*/ 11 w 72"/>
                <a:gd name="T7" fmla="*/ 28 h 30"/>
                <a:gd name="T8" fmla="*/ 38 w 72"/>
                <a:gd name="T9" fmla="*/ 28 h 30"/>
                <a:gd name="T10" fmla="*/ 64 w 72"/>
                <a:gd name="T11" fmla="*/ 19 h 30"/>
                <a:gd name="T12" fmla="*/ 71 w 72"/>
                <a:gd name="T13" fmla="*/ 9 h 30"/>
                <a:gd name="T14" fmla="*/ 61 w 72"/>
                <a:gd name="T15" fmla="*/ 2 h 30"/>
                <a:gd name="T16" fmla="*/ 34 w 72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34" y="2"/>
                  </a:moveTo>
                  <a:cubicBezTo>
                    <a:pt x="25" y="3"/>
                    <a:pt x="16" y="6"/>
                    <a:pt x="8" y="11"/>
                  </a:cubicBezTo>
                  <a:cubicBezTo>
                    <a:pt x="6" y="13"/>
                    <a:pt x="0" y="17"/>
                    <a:pt x="1" y="21"/>
                  </a:cubicBezTo>
                  <a:cubicBezTo>
                    <a:pt x="2" y="25"/>
                    <a:pt x="8" y="27"/>
                    <a:pt x="11" y="28"/>
                  </a:cubicBezTo>
                  <a:cubicBezTo>
                    <a:pt x="20" y="30"/>
                    <a:pt x="30" y="30"/>
                    <a:pt x="38" y="28"/>
                  </a:cubicBezTo>
                  <a:cubicBezTo>
                    <a:pt x="47" y="27"/>
                    <a:pt x="56" y="24"/>
                    <a:pt x="64" y="19"/>
                  </a:cubicBezTo>
                  <a:cubicBezTo>
                    <a:pt x="66" y="17"/>
                    <a:pt x="72" y="13"/>
                    <a:pt x="71" y="9"/>
                  </a:cubicBezTo>
                  <a:cubicBezTo>
                    <a:pt x="70" y="5"/>
                    <a:pt x="64" y="3"/>
                    <a:pt x="61" y="2"/>
                  </a:cubicBezTo>
                  <a:cubicBezTo>
                    <a:pt x="52" y="0"/>
                    <a:pt x="42" y="0"/>
                    <a:pt x="34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6" name="Freeform 498">
              <a:extLst>
                <a:ext uri="{FF2B5EF4-FFF2-40B4-BE49-F238E27FC236}">
                  <a16:creationId xmlns:a16="http://schemas.microsoft.com/office/drawing/2014/main" id="{E3F1AD6F-8647-D8CE-1B29-E401039C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610" y="1706131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8 w 82"/>
                <a:gd name="T3" fmla="*/ 13 h 33"/>
                <a:gd name="T4" fmla="*/ 61 w 82"/>
                <a:gd name="T5" fmla="*/ 17 h 33"/>
                <a:gd name="T6" fmla="*/ 54 w 82"/>
                <a:gd name="T7" fmla="*/ 19 h 33"/>
                <a:gd name="T8" fmla="*/ 47 w 82"/>
                <a:gd name="T9" fmla="*/ 21 h 33"/>
                <a:gd name="T10" fmla="*/ 43 w 82"/>
                <a:gd name="T11" fmla="*/ 22 h 33"/>
                <a:gd name="T12" fmla="*/ 39 w 82"/>
                <a:gd name="T13" fmla="*/ 22 h 33"/>
                <a:gd name="T14" fmla="*/ 32 w 82"/>
                <a:gd name="T15" fmla="*/ 23 h 33"/>
                <a:gd name="T16" fmla="*/ 24 w 82"/>
                <a:gd name="T17" fmla="*/ 23 h 33"/>
                <a:gd name="T18" fmla="*/ 17 w 82"/>
                <a:gd name="T19" fmla="*/ 22 h 33"/>
                <a:gd name="T20" fmla="*/ 9 w 82"/>
                <a:gd name="T21" fmla="*/ 20 h 33"/>
                <a:gd name="T22" fmla="*/ 0 w 82"/>
                <a:gd name="T23" fmla="*/ 13 h 33"/>
                <a:gd name="T24" fmla="*/ 2 w 82"/>
                <a:gd name="T25" fmla="*/ 23 h 33"/>
                <a:gd name="T26" fmla="*/ 10 w 82"/>
                <a:gd name="T27" fmla="*/ 29 h 33"/>
                <a:gd name="T28" fmla="*/ 18 w 82"/>
                <a:gd name="T29" fmla="*/ 32 h 33"/>
                <a:gd name="T30" fmla="*/ 26 w 82"/>
                <a:gd name="T31" fmla="*/ 32 h 33"/>
                <a:gd name="T32" fmla="*/ 33 w 82"/>
                <a:gd name="T33" fmla="*/ 33 h 33"/>
                <a:gd name="T34" fmla="*/ 41 w 82"/>
                <a:gd name="T35" fmla="*/ 32 h 33"/>
                <a:gd name="T36" fmla="*/ 45 w 82"/>
                <a:gd name="T37" fmla="*/ 31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6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9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3" y="10"/>
                    <a:pt x="70" y="12"/>
                    <a:pt x="68" y="13"/>
                  </a:cubicBezTo>
                  <a:cubicBezTo>
                    <a:pt x="66" y="15"/>
                    <a:pt x="63" y="16"/>
                    <a:pt x="61" y="17"/>
                  </a:cubicBezTo>
                  <a:cubicBezTo>
                    <a:pt x="59" y="18"/>
                    <a:pt x="56" y="18"/>
                    <a:pt x="54" y="19"/>
                  </a:cubicBezTo>
                  <a:cubicBezTo>
                    <a:pt x="51" y="20"/>
                    <a:pt x="49" y="21"/>
                    <a:pt x="47" y="21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0" y="22"/>
                    <a:pt x="39" y="22"/>
                  </a:cubicBezTo>
                  <a:cubicBezTo>
                    <a:pt x="37" y="23"/>
                    <a:pt x="34" y="23"/>
                    <a:pt x="32" y="23"/>
                  </a:cubicBezTo>
                  <a:cubicBezTo>
                    <a:pt x="29" y="23"/>
                    <a:pt x="27" y="23"/>
                    <a:pt x="24" y="23"/>
                  </a:cubicBezTo>
                  <a:cubicBezTo>
                    <a:pt x="22" y="23"/>
                    <a:pt x="19" y="23"/>
                    <a:pt x="17" y="22"/>
                  </a:cubicBezTo>
                  <a:cubicBezTo>
                    <a:pt x="14" y="22"/>
                    <a:pt x="11" y="21"/>
                    <a:pt x="9" y="20"/>
                  </a:cubicBezTo>
                  <a:cubicBezTo>
                    <a:pt x="5" y="18"/>
                    <a:pt x="2" y="16"/>
                    <a:pt x="0" y="13"/>
                  </a:cubicBezTo>
                  <a:cubicBezTo>
                    <a:pt x="1" y="16"/>
                    <a:pt x="2" y="21"/>
                    <a:pt x="2" y="23"/>
                  </a:cubicBezTo>
                  <a:cubicBezTo>
                    <a:pt x="4" y="26"/>
                    <a:pt x="7" y="28"/>
                    <a:pt x="10" y="29"/>
                  </a:cubicBezTo>
                  <a:cubicBezTo>
                    <a:pt x="13" y="30"/>
                    <a:pt x="15" y="31"/>
                    <a:pt x="18" y="32"/>
                  </a:cubicBezTo>
                  <a:cubicBezTo>
                    <a:pt x="21" y="32"/>
                    <a:pt x="23" y="32"/>
                    <a:pt x="26" y="32"/>
                  </a:cubicBezTo>
                  <a:cubicBezTo>
                    <a:pt x="28" y="33"/>
                    <a:pt x="31" y="33"/>
                    <a:pt x="33" y="33"/>
                  </a:cubicBezTo>
                  <a:cubicBezTo>
                    <a:pt x="36" y="32"/>
                    <a:pt x="38" y="32"/>
                    <a:pt x="41" y="32"/>
                  </a:cubicBezTo>
                  <a:cubicBezTo>
                    <a:pt x="42" y="32"/>
                    <a:pt x="43" y="32"/>
                    <a:pt x="45" y="31"/>
                  </a:cubicBezTo>
                  <a:cubicBezTo>
                    <a:pt x="46" y="31"/>
                    <a:pt x="47" y="31"/>
                    <a:pt x="48" y="31"/>
                  </a:cubicBezTo>
                  <a:cubicBezTo>
                    <a:pt x="51" y="30"/>
                    <a:pt x="53" y="30"/>
                    <a:pt x="55" y="29"/>
                  </a:cubicBezTo>
                  <a:cubicBezTo>
                    <a:pt x="58" y="28"/>
                    <a:pt x="60" y="27"/>
                    <a:pt x="62" y="26"/>
                  </a:cubicBezTo>
                  <a:cubicBezTo>
                    <a:pt x="65" y="25"/>
                    <a:pt x="67" y="24"/>
                    <a:pt x="69" y="23"/>
                  </a:cubicBezTo>
                  <a:cubicBezTo>
                    <a:pt x="72" y="21"/>
                    <a:pt x="74" y="20"/>
                    <a:pt x="76" y="18"/>
                  </a:cubicBezTo>
                  <a:cubicBezTo>
                    <a:pt x="79" y="15"/>
                    <a:pt x="81" y="12"/>
                    <a:pt x="82" y="9"/>
                  </a:cubicBezTo>
                  <a:cubicBezTo>
                    <a:pt x="82" y="7"/>
                    <a:pt x="81" y="2"/>
                    <a:pt x="80" y="0"/>
                  </a:cubicBezTo>
                  <a:cubicBezTo>
                    <a:pt x="80" y="3"/>
                    <a:pt x="78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7" name="Freeform 499">
              <a:extLst>
                <a:ext uri="{FF2B5EF4-FFF2-40B4-BE49-F238E27FC236}">
                  <a16:creationId xmlns:a16="http://schemas.microsoft.com/office/drawing/2014/main" id="{D8A1059A-A2C3-3356-455C-215695FC8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5707" y="1684849"/>
              <a:ext cx="97644" cy="58840"/>
            </a:xfrm>
            <a:custGeom>
              <a:avLst/>
              <a:gdLst>
                <a:gd name="T0" fmla="*/ 31 w 33"/>
                <a:gd name="T1" fmla="*/ 19 h 20"/>
                <a:gd name="T2" fmla="*/ 28 w 33"/>
                <a:gd name="T3" fmla="*/ 17 h 20"/>
                <a:gd name="T4" fmla="*/ 23 w 33"/>
                <a:gd name="T5" fmla="*/ 19 h 20"/>
                <a:gd name="T6" fmla="*/ 18 w 33"/>
                <a:gd name="T7" fmla="*/ 20 h 20"/>
                <a:gd name="T8" fmla="*/ 13 w 33"/>
                <a:gd name="T9" fmla="*/ 19 h 20"/>
                <a:gd name="T10" fmla="*/ 16 w 33"/>
                <a:gd name="T11" fmla="*/ 16 h 20"/>
                <a:gd name="T12" fmla="*/ 21 w 33"/>
                <a:gd name="T13" fmla="*/ 17 h 20"/>
                <a:gd name="T14" fmla="*/ 26 w 33"/>
                <a:gd name="T15" fmla="*/ 15 h 20"/>
                <a:gd name="T16" fmla="*/ 21 w 33"/>
                <a:gd name="T17" fmla="*/ 13 h 20"/>
                <a:gd name="T18" fmla="*/ 17 w 33"/>
                <a:gd name="T19" fmla="*/ 10 h 20"/>
                <a:gd name="T20" fmla="*/ 11 w 33"/>
                <a:gd name="T21" fmla="*/ 12 h 20"/>
                <a:gd name="T22" fmla="*/ 6 w 33"/>
                <a:gd name="T23" fmla="*/ 13 h 20"/>
                <a:gd name="T24" fmla="*/ 3 w 33"/>
                <a:gd name="T25" fmla="*/ 11 h 20"/>
                <a:gd name="T26" fmla="*/ 1 w 33"/>
                <a:gd name="T27" fmla="*/ 7 h 20"/>
                <a:gd name="T28" fmla="*/ 5 w 33"/>
                <a:gd name="T29" fmla="*/ 3 h 20"/>
                <a:gd name="T30" fmla="*/ 4 w 33"/>
                <a:gd name="T31" fmla="*/ 2 h 20"/>
                <a:gd name="T32" fmla="*/ 6 w 33"/>
                <a:gd name="T33" fmla="*/ 1 h 20"/>
                <a:gd name="T34" fmla="*/ 7 w 33"/>
                <a:gd name="T35" fmla="*/ 2 h 20"/>
                <a:gd name="T36" fmla="*/ 13 w 33"/>
                <a:gd name="T37" fmla="*/ 0 h 20"/>
                <a:gd name="T38" fmla="*/ 19 w 33"/>
                <a:gd name="T39" fmla="*/ 1 h 20"/>
                <a:gd name="T40" fmla="*/ 16 w 33"/>
                <a:gd name="T41" fmla="*/ 3 h 20"/>
                <a:gd name="T42" fmla="*/ 13 w 33"/>
                <a:gd name="T43" fmla="*/ 2 h 20"/>
                <a:gd name="T44" fmla="*/ 9 w 33"/>
                <a:gd name="T45" fmla="*/ 3 h 20"/>
                <a:gd name="T46" fmla="*/ 13 w 33"/>
                <a:gd name="T47" fmla="*/ 5 h 20"/>
                <a:gd name="T48" fmla="*/ 16 w 33"/>
                <a:gd name="T49" fmla="*/ 7 h 20"/>
                <a:gd name="T50" fmla="*/ 20 w 33"/>
                <a:gd name="T51" fmla="*/ 6 h 20"/>
                <a:gd name="T52" fmla="*/ 24 w 33"/>
                <a:gd name="T53" fmla="*/ 5 h 20"/>
                <a:gd name="T54" fmla="*/ 27 w 33"/>
                <a:gd name="T55" fmla="*/ 5 h 20"/>
                <a:gd name="T56" fmla="*/ 30 w 33"/>
                <a:gd name="T57" fmla="*/ 6 h 20"/>
                <a:gd name="T58" fmla="*/ 32 w 33"/>
                <a:gd name="T59" fmla="*/ 10 h 20"/>
                <a:gd name="T60" fmla="*/ 30 w 33"/>
                <a:gd name="T61" fmla="*/ 15 h 20"/>
                <a:gd name="T62" fmla="*/ 33 w 33"/>
                <a:gd name="T63" fmla="*/ 17 h 20"/>
                <a:gd name="T64" fmla="*/ 31 w 33"/>
                <a:gd name="T65" fmla="*/ 19 h 20"/>
                <a:gd name="T66" fmla="*/ 7 w 33"/>
                <a:gd name="T67" fmla="*/ 4 h 20"/>
                <a:gd name="T68" fmla="*/ 7 w 33"/>
                <a:gd name="T69" fmla="*/ 4 h 20"/>
                <a:gd name="T70" fmla="*/ 5 w 33"/>
                <a:gd name="T71" fmla="*/ 7 h 20"/>
                <a:gd name="T72" fmla="*/ 6 w 33"/>
                <a:gd name="T73" fmla="*/ 9 h 20"/>
                <a:gd name="T74" fmla="*/ 9 w 33"/>
                <a:gd name="T75" fmla="*/ 10 h 20"/>
                <a:gd name="T76" fmla="*/ 14 w 33"/>
                <a:gd name="T77" fmla="*/ 8 h 20"/>
                <a:gd name="T78" fmla="*/ 11 w 33"/>
                <a:gd name="T79" fmla="*/ 6 h 20"/>
                <a:gd name="T80" fmla="*/ 7 w 33"/>
                <a:gd name="T81" fmla="*/ 4 h 20"/>
                <a:gd name="T82" fmla="*/ 27 w 33"/>
                <a:gd name="T83" fmla="*/ 14 h 20"/>
                <a:gd name="T84" fmla="*/ 27 w 33"/>
                <a:gd name="T85" fmla="*/ 14 h 20"/>
                <a:gd name="T86" fmla="*/ 29 w 33"/>
                <a:gd name="T87" fmla="*/ 11 h 20"/>
                <a:gd name="T88" fmla="*/ 27 w 33"/>
                <a:gd name="T89" fmla="*/ 8 h 20"/>
                <a:gd name="T90" fmla="*/ 24 w 33"/>
                <a:gd name="T91" fmla="*/ 7 h 20"/>
                <a:gd name="T92" fmla="*/ 19 w 33"/>
                <a:gd name="T93" fmla="*/ 9 h 20"/>
                <a:gd name="T94" fmla="*/ 23 w 33"/>
                <a:gd name="T95" fmla="*/ 11 h 20"/>
                <a:gd name="T96" fmla="*/ 27 w 33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0">
                  <a:moveTo>
                    <a:pt x="31" y="19"/>
                  </a:moveTo>
                  <a:cubicBezTo>
                    <a:pt x="30" y="18"/>
                    <a:pt x="29" y="17"/>
                    <a:pt x="28" y="17"/>
                  </a:cubicBezTo>
                  <a:cubicBezTo>
                    <a:pt x="26" y="18"/>
                    <a:pt x="25" y="19"/>
                    <a:pt x="23" y="19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8" y="17"/>
                    <a:pt x="19" y="17"/>
                    <a:pt x="21" y="17"/>
                  </a:cubicBezTo>
                  <a:cubicBezTo>
                    <a:pt x="22" y="17"/>
                    <a:pt x="24" y="16"/>
                    <a:pt x="26" y="15"/>
                  </a:cubicBezTo>
                  <a:cubicBezTo>
                    <a:pt x="24" y="14"/>
                    <a:pt x="23" y="13"/>
                    <a:pt x="21" y="13"/>
                  </a:cubicBezTo>
                  <a:cubicBezTo>
                    <a:pt x="20" y="12"/>
                    <a:pt x="18" y="11"/>
                    <a:pt x="17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1" y="10"/>
                    <a:pt x="0" y="9"/>
                    <a:pt x="1" y="7"/>
                  </a:cubicBezTo>
                  <a:cubicBezTo>
                    <a:pt x="2" y="6"/>
                    <a:pt x="3" y="4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0" y="3"/>
                    <a:pt x="9" y="3"/>
                  </a:cubicBezTo>
                  <a:cubicBezTo>
                    <a:pt x="10" y="4"/>
                    <a:pt x="12" y="4"/>
                    <a:pt x="13" y="5"/>
                  </a:cubicBezTo>
                  <a:cubicBezTo>
                    <a:pt x="14" y="6"/>
                    <a:pt x="15" y="7"/>
                    <a:pt x="16" y="7"/>
                  </a:cubicBezTo>
                  <a:cubicBezTo>
                    <a:pt x="18" y="6"/>
                    <a:pt x="20" y="6"/>
                    <a:pt x="20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9" y="6"/>
                    <a:pt x="30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3" y="12"/>
                    <a:pt x="32" y="13"/>
                    <a:pt x="30" y="15"/>
                  </a:cubicBezTo>
                  <a:cubicBezTo>
                    <a:pt x="31" y="16"/>
                    <a:pt x="32" y="16"/>
                    <a:pt x="33" y="17"/>
                  </a:cubicBezTo>
                  <a:cubicBezTo>
                    <a:pt x="32" y="17"/>
                    <a:pt x="32" y="18"/>
                    <a:pt x="31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11" y="10"/>
                    <a:pt x="12" y="9"/>
                    <a:pt x="14" y="8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20" y="10"/>
                    <a:pt x="22" y="11"/>
                    <a:pt x="23" y="11"/>
                  </a:cubicBezTo>
                  <a:cubicBezTo>
                    <a:pt x="25" y="12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8" name="Freeform 500">
              <a:extLst>
                <a:ext uri="{FF2B5EF4-FFF2-40B4-BE49-F238E27FC236}">
                  <a16:creationId xmlns:a16="http://schemas.microsoft.com/office/drawing/2014/main" id="{DF03C6D2-A531-4F6E-1F5B-4D045B74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343" y="1622256"/>
              <a:ext cx="249119" cy="131447"/>
            </a:xfrm>
            <a:custGeom>
              <a:avLst/>
              <a:gdLst>
                <a:gd name="T0" fmla="*/ 39 w 84"/>
                <a:gd name="T1" fmla="*/ 4 h 44"/>
                <a:gd name="T2" fmla="*/ 2 w 84"/>
                <a:gd name="T3" fmla="*/ 29 h 44"/>
                <a:gd name="T4" fmla="*/ 45 w 84"/>
                <a:gd name="T5" fmla="*/ 40 h 44"/>
                <a:gd name="T6" fmla="*/ 82 w 84"/>
                <a:gd name="T7" fmla="*/ 15 h 44"/>
                <a:gd name="T8" fmla="*/ 39 w 8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39" y="4"/>
                  </a:moveTo>
                  <a:cubicBezTo>
                    <a:pt x="17" y="8"/>
                    <a:pt x="0" y="19"/>
                    <a:pt x="2" y="29"/>
                  </a:cubicBezTo>
                  <a:cubicBezTo>
                    <a:pt x="4" y="39"/>
                    <a:pt x="23" y="44"/>
                    <a:pt x="45" y="40"/>
                  </a:cubicBezTo>
                  <a:cubicBezTo>
                    <a:pt x="67" y="36"/>
                    <a:pt x="84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9" name="Freeform 501">
              <a:extLst>
                <a:ext uri="{FF2B5EF4-FFF2-40B4-BE49-F238E27FC236}">
                  <a16:creationId xmlns:a16="http://schemas.microsoft.com/office/drawing/2014/main" id="{2652D192-15B3-7F63-9200-A535AA4F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9" y="1637278"/>
              <a:ext cx="212817" cy="88885"/>
            </a:xfrm>
            <a:custGeom>
              <a:avLst/>
              <a:gdLst>
                <a:gd name="T0" fmla="*/ 34 w 72"/>
                <a:gd name="T1" fmla="*/ 2 h 30"/>
                <a:gd name="T2" fmla="*/ 8 w 72"/>
                <a:gd name="T3" fmla="*/ 12 h 30"/>
                <a:gd name="T4" fmla="*/ 1 w 72"/>
                <a:gd name="T5" fmla="*/ 21 h 30"/>
                <a:gd name="T6" fmla="*/ 11 w 72"/>
                <a:gd name="T7" fmla="*/ 28 h 30"/>
                <a:gd name="T8" fmla="*/ 38 w 72"/>
                <a:gd name="T9" fmla="*/ 29 h 30"/>
                <a:gd name="T10" fmla="*/ 64 w 72"/>
                <a:gd name="T11" fmla="*/ 19 h 30"/>
                <a:gd name="T12" fmla="*/ 71 w 72"/>
                <a:gd name="T13" fmla="*/ 9 h 30"/>
                <a:gd name="T14" fmla="*/ 61 w 72"/>
                <a:gd name="T15" fmla="*/ 3 h 30"/>
                <a:gd name="T16" fmla="*/ 34 w 72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34" y="2"/>
                  </a:moveTo>
                  <a:cubicBezTo>
                    <a:pt x="25" y="4"/>
                    <a:pt x="16" y="7"/>
                    <a:pt x="8" y="12"/>
                  </a:cubicBezTo>
                  <a:cubicBezTo>
                    <a:pt x="6" y="13"/>
                    <a:pt x="0" y="18"/>
                    <a:pt x="1" y="21"/>
                  </a:cubicBezTo>
                  <a:cubicBezTo>
                    <a:pt x="2" y="25"/>
                    <a:pt x="8" y="27"/>
                    <a:pt x="11" y="28"/>
                  </a:cubicBezTo>
                  <a:cubicBezTo>
                    <a:pt x="20" y="30"/>
                    <a:pt x="30" y="30"/>
                    <a:pt x="38" y="29"/>
                  </a:cubicBezTo>
                  <a:cubicBezTo>
                    <a:pt x="47" y="27"/>
                    <a:pt x="56" y="24"/>
                    <a:pt x="64" y="19"/>
                  </a:cubicBezTo>
                  <a:cubicBezTo>
                    <a:pt x="66" y="17"/>
                    <a:pt x="72" y="13"/>
                    <a:pt x="71" y="9"/>
                  </a:cubicBezTo>
                  <a:cubicBezTo>
                    <a:pt x="70" y="6"/>
                    <a:pt x="64" y="3"/>
                    <a:pt x="61" y="3"/>
                  </a:cubicBezTo>
                  <a:cubicBezTo>
                    <a:pt x="52" y="0"/>
                    <a:pt x="42" y="1"/>
                    <a:pt x="34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0" name="Freeform 502">
              <a:extLst>
                <a:ext uri="{FF2B5EF4-FFF2-40B4-BE49-F238E27FC236}">
                  <a16:creationId xmlns:a16="http://schemas.microsoft.com/office/drawing/2014/main" id="{B05FFA2E-1BFF-B81E-9C41-C99396A1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03" y="1669827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8 w 82"/>
                <a:gd name="T3" fmla="*/ 14 h 33"/>
                <a:gd name="T4" fmla="*/ 61 w 82"/>
                <a:gd name="T5" fmla="*/ 17 h 33"/>
                <a:gd name="T6" fmla="*/ 54 w 82"/>
                <a:gd name="T7" fmla="*/ 20 h 33"/>
                <a:gd name="T8" fmla="*/ 47 w 82"/>
                <a:gd name="T9" fmla="*/ 21 h 33"/>
                <a:gd name="T10" fmla="*/ 43 w 82"/>
                <a:gd name="T11" fmla="*/ 22 h 33"/>
                <a:gd name="T12" fmla="*/ 39 w 82"/>
                <a:gd name="T13" fmla="*/ 23 h 33"/>
                <a:gd name="T14" fmla="*/ 32 w 82"/>
                <a:gd name="T15" fmla="*/ 23 h 33"/>
                <a:gd name="T16" fmla="*/ 24 w 82"/>
                <a:gd name="T17" fmla="*/ 23 h 33"/>
                <a:gd name="T18" fmla="*/ 17 w 82"/>
                <a:gd name="T19" fmla="*/ 22 h 33"/>
                <a:gd name="T20" fmla="*/ 9 w 82"/>
                <a:gd name="T21" fmla="*/ 20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1 w 82"/>
                <a:gd name="T35" fmla="*/ 32 h 33"/>
                <a:gd name="T36" fmla="*/ 45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2"/>
                    <a:pt x="68" y="14"/>
                  </a:cubicBezTo>
                  <a:cubicBezTo>
                    <a:pt x="66" y="15"/>
                    <a:pt x="63" y="16"/>
                    <a:pt x="61" y="17"/>
                  </a:cubicBezTo>
                  <a:cubicBezTo>
                    <a:pt x="59" y="18"/>
                    <a:pt x="56" y="19"/>
                    <a:pt x="54" y="20"/>
                  </a:cubicBezTo>
                  <a:cubicBezTo>
                    <a:pt x="51" y="20"/>
                    <a:pt x="49" y="21"/>
                    <a:pt x="47" y="21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2" y="22"/>
                    <a:pt x="40" y="23"/>
                    <a:pt x="39" y="23"/>
                  </a:cubicBezTo>
                  <a:cubicBezTo>
                    <a:pt x="37" y="23"/>
                    <a:pt x="34" y="23"/>
                    <a:pt x="32" y="23"/>
                  </a:cubicBezTo>
                  <a:cubicBezTo>
                    <a:pt x="29" y="23"/>
                    <a:pt x="27" y="23"/>
                    <a:pt x="24" y="23"/>
                  </a:cubicBezTo>
                  <a:cubicBezTo>
                    <a:pt x="22" y="23"/>
                    <a:pt x="19" y="23"/>
                    <a:pt x="17" y="22"/>
                  </a:cubicBezTo>
                  <a:cubicBezTo>
                    <a:pt x="14" y="22"/>
                    <a:pt x="11" y="21"/>
                    <a:pt x="9" y="20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1" y="16"/>
                    <a:pt x="2" y="21"/>
                    <a:pt x="2" y="24"/>
                  </a:cubicBezTo>
                  <a:cubicBezTo>
                    <a:pt x="4" y="26"/>
                    <a:pt x="7" y="28"/>
                    <a:pt x="10" y="30"/>
                  </a:cubicBezTo>
                  <a:cubicBezTo>
                    <a:pt x="13" y="31"/>
                    <a:pt x="15" y="31"/>
                    <a:pt x="18" y="32"/>
                  </a:cubicBezTo>
                  <a:cubicBezTo>
                    <a:pt x="21" y="32"/>
                    <a:pt x="23" y="33"/>
                    <a:pt x="26" y="33"/>
                  </a:cubicBezTo>
                  <a:cubicBezTo>
                    <a:pt x="28" y="33"/>
                    <a:pt x="31" y="33"/>
                    <a:pt x="33" y="33"/>
                  </a:cubicBezTo>
                  <a:cubicBezTo>
                    <a:pt x="36" y="33"/>
                    <a:pt x="38" y="33"/>
                    <a:pt x="41" y="32"/>
                  </a:cubicBezTo>
                  <a:cubicBezTo>
                    <a:pt x="42" y="32"/>
                    <a:pt x="43" y="32"/>
                    <a:pt x="45" y="32"/>
                  </a:cubicBezTo>
                  <a:cubicBezTo>
                    <a:pt x="46" y="32"/>
                    <a:pt x="47" y="31"/>
                    <a:pt x="48" y="31"/>
                  </a:cubicBezTo>
                  <a:cubicBezTo>
                    <a:pt x="51" y="31"/>
                    <a:pt x="53" y="30"/>
                    <a:pt x="55" y="29"/>
                  </a:cubicBezTo>
                  <a:cubicBezTo>
                    <a:pt x="58" y="28"/>
                    <a:pt x="60" y="28"/>
                    <a:pt x="62" y="27"/>
                  </a:cubicBezTo>
                  <a:cubicBezTo>
                    <a:pt x="65" y="25"/>
                    <a:pt x="67" y="24"/>
                    <a:pt x="69" y="23"/>
                  </a:cubicBezTo>
                  <a:cubicBezTo>
                    <a:pt x="72" y="22"/>
                    <a:pt x="74" y="20"/>
                    <a:pt x="76" y="18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2" y="7"/>
                    <a:pt x="81" y="2"/>
                    <a:pt x="80" y="0"/>
                  </a:cubicBezTo>
                  <a:cubicBezTo>
                    <a:pt x="80" y="3"/>
                    <a:pt x="78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1" name="Freeform 503">
              <a:extLst>
                <a:ext uri="{FF2B5EF4-FFF2-40B4-BE49-F238E27FC236}">
                  <a16:creationId xmlns:a16="http://schemas.microsoft.com/office/drawing/2014/main" id="{1F6E54C2-7224-73D8-E322-971D845FB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0699" y="1649797"/>
              <a:ext cx="97645" cy="61342"/>
            </a:xfrm>
            <a:custGeom>
              <a:avLst/>
              <a:gdLst>
                <a:gd name="T0" fmla="*/ 31 w 33"/>
                <a:gd name="T1" fmla="*/ 19 h 21"/>
                <a:gd name="T2" fmla="*/ 28 w 33"/>
                <a:gd name="T3" fmla="*/ 17 h 21"/>
                <a:gd name="T4" fmla="*/ 23 w 33"/>
                <a:gd name="T5" fmla="*/ 20 h 21"/>
                <a:gd name="T6" fmla="*/ 18 w 33"/>
                <a:gd name="T7" fmla="*/ 21 h 21"/>
                <a:gd name="T8" fmla="*/ 13 w 33"/>
                <a:gd name="T9" fmla="*/ 19 h 21"/>
                <a:gd name="T10" fmla="*/ 16 w 33"/>
                <a:gd name="T11" fmla="*/ 16 h 21"/>
                <a:gd name="T12" fmla="*/ 21 w 33"/>
                <a:gd name="T13" fmla="*/ 17 h 21"/>
                <a:gd name="T14" fmla="*/ 26 w 33"/>
                <a:gd name="T15" fmla="*/ 16 h 21"/>
                <a:gd name="T16" fmla="*/ 21 w 33"/>
                <a:gd name="T17" fmla="*/ 13 h 21"/>
                <a:gd name="T18" fmla="*/ 17 w 33"/>
                <a:gd name="T19" fmla="*/ 10 h 21"/>
                <a:gd name="T20" fmla="*/ 11 w 33"/>
                <a:gd name="T21" fmla="*/ 12 h 21"/>
                <a:gd name="T22" fmla="*/ 6 w 33"/>
                <a:gd name="T23" fmla="*/ 13 h 21"/>
                <a:gd name="T24" fmla="*/ 3 w 33"/>
                <a:gd name="T25" fmla="*/ 12 h 21"/>
                <a:gd name="T26" fmla="*/ 1 w 33"/>
                <a:gd name="T27" fmla="*/ 7 h 21"/>
                <a:gd name="T28" fmla="*/ 5 w 33"/>
                <a:gd name="T29" fmla="*/ 3 h 21"/>
                <a:gd name="T30" fmla="*/ 4 w 33"/>
                <a:gd name="T31" fmla="*/ 3 h 21"/>
                <a:gd name="T32" fmla="*/ 6 w 33"/>
                <a:gd name="T33" fmla="*/ 2 h 21"/>
                <a:gd name="T34" fmla="*/ 7 w 33"/>
                <a:gd name="T35" fmla="*/ 2 h 21"/>
                <a:gd name="T36" fmla="*/ 13 w 33"/>
                <a:gd name="T37" fmla="*/ 0 h 21"/>
                <a:gd name="T38" fmla="*/ 19 w 33"/>
                <a:gd name="T39" fmla="*/ 1 h 21"/>
                <a:gd name="T40" fmla="*/ 16 w 33"/>
                <a:gd name="T41" fmla="*/ 3 h 21"/>
                <a:gd name="T42" fmla="*/ 13 w 33"/>
                <a:gd name="T43" fmla="*/ 3 h 21"/>
                <a:gd name="T44" fmla="*/ 9 w 33"/>
                <a:gd name="T45" fmla="*/ 3 h 21"/>
                <a:gd name="T46" fmla="*/ 13 w 33"/>
                <a:gd name="T47" fmla="*/ 6 h 21"/>
                <a:gd name="T48" fmla="*/ 16 w 33"/>
                <a:gd name="T49" fmla="*/ 8 h 21"/>
                <a:gd name="T50" fmla="*/ 20 w 33"/>
                <a:gd name="T51" fmla="*/ 6 h 21"/>
                <a:gd name="T52" fmla="*/ 24 w 33"/>
                <a:gd name="T53" fmla="*/ 5 h 21"/>
                <a:gd name="T54" fmla="*/ 27 w 33"/>
                <a:gd name="T55" fmla="*/ 5 h 21"/>
                <a:gd name="T56" fmla="*/ 30 w 33"/>
                <a:gd name="T57" fmla="*/ 6 h 21"/>
                <a:gd name="T58" fmla="*/ 32 w 33"/>
                <a:gd name="T59" fmla="*/ 10 h 21"/>
                <a:gd name="T60" fmla="*/ 30 w 33"/>
                <a:gd name="T61" fmla="*/ 16 h 21"/>
                <a:gd name="T62" fmla="*/ 33 w 33"/>
                <a:gd name="T63" fmla="*/ 17 h 21"/>
                <a:gd name="T64" fmla="*/ 31 w 33"/>
                <a:gd name="T65" fmla="*/ 19 h 21"/>
                <a:gd name="T66" fmla="*/ 7 w 33"/>
                <a:gd name="T67" fmla="*/ 5 h 21"/>
                <a:gd name="T68" fmla="*/ 7 w 33"/>
                <a:gd name="T69" fmla="*/ 5 h 21"/>
                <a:gd name="T70" fmla="*/ 5 w 33"/>
                <a:gd name="T71" fmla="*/ 7 h 21"/>
                <a:gd name="T72" fmla="*/ 6 w 33"/>
                <a:gd name="T73" fmla="*/ 9 h 21"/>
                <a:gd name="T74" fmla="*/ 9 w 33"/>
                <a:gd name="T75" fmla="*/ 10 h 21"/>
                <a:gd name="T76" fmla="*/ 14 w 33"/>
                <a:gd name="T77" fmla="*/ 9 h 21"/>
                <a:gd name="T78" fmla="*/ 11 w 33"/>
                <a:gd name="T79" fmla="*/ 7 h 21"/>
                <a:gd name="T80" fmla="*/ 7 w 33"/>
                <a:gd name="T81" fmla="*/ 5 h 21"/>
                <a:gd name="T82" fmla="*/ 27 w 33"/>
                <a:gd name="T83" fmla="*/ 14 h 21"/>
                <a:gd name="T84" fmla="*/ 27 w 33"/>
                <a:gd name="T85" fmla="*/ 14 h 21"/>
                <a:gd name="T86" fmla="*/ 29 w 33"/>
                <a:gd name="T87" fmla="*/ 11 h 21"/>
                <a:gd name="T88" fmla="*/ 27 w 33"/>
                <a:gd name="T89" fmla="*/ 9 h 21"/>
                <a:gd name="T90" fmla="*/ 24 w 33"/>
                <a:gd name="T91" fmla="*/ 8 h 21"/>
                <a:gd name="T92" fmla="*/ 19 w 33"/>
                <a:gd name="T93" fmla="*/ 9 h 21"/>
                <a:gd name="T94" fmla="*/ 23 w 33"/>
                <a:gd name="T95" fmla="*/ 12 h 21"/>
                <a:gd name="T96" fmla="*/ 27 w 33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1">
                  <a:moveTo>
                    <a:pt x="31" y="19"/>
                  </a:moveTo>
                  <a:cubicBezTo>
                    <a:pt x="30" y="18"/>
                    <a:pt x="29" y="18"/>
                    <a:pt x="28" y="17"/>
                  </a:cubicBezTo>
                  <a:cubicBezTo>
                    <a:pt x="26" y="18"/>
                    <a:pt x="25" y="19"/>
                    <a:pt x="23" y="20"/>
                  </a:cubicBezTo>
                  <a:cubicBezTo>
                    <a:pt x="22" y="20"/>
                    <a:pt x="20" y="21"/>
                    <a:pt x="18" y="21"/>
                  </a:cubicBezTo>
                  <a:cubicBezTo>
                    <a:pt x="16" y="21"/>
                    <a:pt x="14" y="20"/>
                    <a:pt x="13" y="19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8" y="17"/>
                    <a:pt x="19" y="17"/>
                    <a:pt x="21" y="17"/>
                  </a:cubicBezTo>
                  <a:cubicBezTo>
                    <a:pt x="22" y="17"/>
                    <a:pt x="24" y="17"/>
                    <a:pt x="26" y="16"/>
                  </a:cubicBezTo>
                  <a:cubicBezTo>
                    <a:pt x="24" y="15"/>
                    <a:pt x="23" y="14"/>
                    <a:pt x="21" y="13"/>
                  </a:cubicBezTo>
                  <a:cubicBezTo>
                    <a:pt x="20" y="12"/>
                    <a:pt x="18" y="11"/>
                    <a:pt x="17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2" y="6"/>
                    <a:pt x="3" y="5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7"/>
                    <a:pt x="20" y="6"/>
                    <a:pt x="20" y="6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2" y="14"/>
                    <a:pt x="30" y="16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2" y="18"/>
                    <a:pt x="32" y="18"/>
                    <a:pt x="31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10"/>
                    <a:pt x="12" y="10"/>
                    <a:pt x="14" y="9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29" y="10"/>
                    <a:pt x="28" y="9"/>
                    <a:pt x="27" y="9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20" y="10"/>
                    <a:pt x="22" y="11"/>
                    <a:pt x="23" y="12"/>
                  </a:cubicBezTo>
                  <a:cubicBezTo>
                    <a:pt x="25" y="13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2" name="Freeform 504">
              <a:extLst>
                <a:ext uri="{FF2B5EF4-FFF2-40B4-BE49-F238E27FC236}">
                  <a16:creationId xmlns:a16="http://schemas.microsoft.com/office/drawing/2014/main" id="{F78E5A8C-E6A7-C955-A9B4-A5BD633A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84" y="1587203"/>
              <a:ext cx="249120" cy="130196"/>
            </a:xfrm>
            <a:custGeom>
              <a:avLst/>
              <a:gdLst>
                <a:gd name="T0" fmla="*/ 39 w 84"/>
                <a:gd name="T1" fmla="*/ 4 h 44"/>
                <a:gd name="T2" fmla="*/ 2 w 84"/>
                <a:gd name="T3" fmla="*/ 29 h 44"/>
                <a:gd name="T4" fmla="*/ 45 w 84"/>
                <a:gd name="T5" fmla="*/ 41 h 44"/>
                <a:gd name="T6" fmla="*/ 82 w 84"/>
                <a:gd name="T7" fmla="*/ 16 h 44"/>
                <a:gd name="T8" fmla="*/ 39 w 8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39" y="4"/>
                  </a:moveTo>
                  <a:cubicBezTo>
                    <a:pt x="17" y="8"/>
                    <a:pt x="0" y="19"/>
                    <a:pt x="2" y="29"/>
                  </a:cubicBezTo>
                  <a:cubicBezTo>
                    <a:pt x="4" y="39"/>
                    <a:pt x="23" y="44"/>
                    <a:pt x="45" y="41"/>
                  </a:cubicBezTo>
                  <a:cubicBezTo>
                    <a:pt x="67" y="37"/>
                    <a:pt x="84" y="26"/>
                    <a:pt x="82" y="16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3" name="Freeform 505">
              <a:extLst>
                <a:ext uri="{FF2B5EF4-FFF2-40B4-BE49-F238E27FC236}">
                  <a16:creationId xmlns:a16="http://schemas.microsoft.com/office/drawing/2014/main" id="{611B6050-40F0-BF7D-B592-F8AF8F0B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610" y="1604729"/>
              <a:ext cx="214068" cy="88885"/>
            </a:xfrm>
            <a:custGeom>
              <a:avLst/>
              <a:gdLst>
                <a:gd name="T0" fmla="*/ 34 w 72"/>
                <a:gd name="T1" fmla="*/ 2 h 30"/>
                <a:gd name="T2" fmla="*/ 8 w 72"/>
                <a:gd name="T3" fmla="*/ 11 h 30"/>
                <a:gd name="T4" fmla="*/ 1 w 72"/>
                <a:gd name="T5" fmla="*/ 21 h 30"/>
                <a:gd name="T6" fmla="*/ 11 w 72"/>
                <a:gd name="T7" fmla="*/ 28 h 30"/>
                <a:gd name="T8" fmla="*/ 38 w 72"/>
                <a:gd name="T9" fmla="*/ 28 h 30"/>
                <a:gd name="T10" fmla="*/ 64 w 72"/>
                <a:gd name="T11" fmla="*/ 19 h 30"/>
                <a:gd name="T12" fmla="*/ 71 w 72"/>
                <a:gd name="T13" fmla="*/ 9 h 30"/>
                <a:gd name="T14" fmla="*/ 61 w 72"/>
                <a:gd name="T15" fmla="*/ 2 h 30"/>
                <a:gd name="T16" fmla="*/ 34 w 72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0">
                  <a:moveTo>
                    <a:pt x="34" y="2"/>
                  </a:moveTo>
                  <a:cubicBezTo>
                    <a:pt x="25" y="3"/>
                    <a:pt x="16" y="6"/>
                    <a:pt x="8" y="11"/>
                  </a:cubicBezTo>
                  <a:cubicBezTo>
                    <a:pt x="6" y="13"/>
                    <a:pt x="0" y="17"/>
                    <a:pt x="1" y="21"/>
                  </a:cubicBezTo>
                  <a:cubicBezTo>
                    <a:pt x="2" y="25"/>
                    <a:pt x="8" y="27"/>
                    <a:pt x="11" y="28"/>
                  </a:cubicBezTo>
                  <a:cubicBezTo>
                    <a:pt x="20" y="30"/>
                    <a:pt x="30" y="29"/>
                    <a:pt x="38" y="28"/>
                  </a:cubicBezTo>
                  <a:cubicBezTo>
                    <a:pt x="47" y="26"/>
                    <a:pt x="56" y="23"/>
                    <a:pt x="64" y="19"/>
                  </a:cubicBezTo>
                  <a:cubicBezTo>
                    <a:pt x="66" y="17"/>
                    <a:pt x="72" y="12"/>
                    <a:pt x="71" y="9"/>
                  </a:cubicBezTo>
                  <a:cubicBezTo>
                    <a:pt x="70" y="5"/>
                    <a:pt x="64" y="3"/>
                    <a:pt x="61" y="2"/>
                  </a:cubicBezTo>
                  <a:cubicBezTo>
                    <a:pt x="52" y="0"/>
                    <a:pt x="42" y="0"/>
                    <a:pt x="34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4" name="Freeform 506">
              <a:extLst>
                <a:ext uri="{FF2B5EF4-FFF2-40B4-BE49-F238E27FC236}">
                  <a16:creationId xmlns:a16="http://schemas.microsoft.com/office/drawing/2014/main" id="{EA8C64B8-C59D-6A68-439C-2C463686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344" y="1634774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8 w 82"/>
                <a:gd name="T3" fmla="*/ 14 h 33"/>
                <a:gd name="T4" fmla="*/ 61 w 82"/>
                <a:gd name="T5" fmla="*/ 17 h 33"/>
                <a:gd name="T6" fmla="*/ 54 w 82"/>
                <a:gd name="T7" fmla="*/ 20 h 33"/>
                <a:gd name="T8" fmla="*/ 46 w 82"/>
                <a:gd name="T9" fmla="*/ 22 h 33"/>
                <a:gd name="T10" fmla="*/ 43 w 82"/>
                <a:gd name="T11" fmla="*/ 23 h 33"/>
                <a:gd name="T12" fmla="*/ 39 w 82"/>
                <a:gd name="T13" fmla="*/ 23 h 33"/>
                <a:gd name="T14" fmla="*/ 32 w 82"/>
                <a:gd name="T15" fmla="*/ 24 h 33"/>
                <a:gd name="T16" fmla="*/ 24 w 82"/>
                <a:gd name="T17" fmla="*/ 24 h 33"/>
                <a:gd name="T18" fmla="*/ 17 w 82"/>
                <a:gd name="T19" fmla="*/ 23 h 33"/>
                <a:gd name="T20" fmla="*/ 9 w 82"/>
                <a:gd name="T21" fmla="*/ 21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1 w 82"/>
                <a:gd name="T35" fmla="*/ 33 h 33"/>
                <a:gd name="T36" fmla="*/ 45 w 82"/>
                <a:gd name="T37" fmla="*/ 32 h 33"/>
                <a:gd name="T38" fmla="*/ 48 w 82"/>
                <a:gd name="T39" fmla="*/ 31 h 33"/>
                <a:gd name="T40" fmla="*/ 55 w 82"/>
                <a:gd name="T41" fmla="*/ 30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9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3"/>
                    <a:pt x="68" y="14"/>
                  </a:cubicBezTo>
                  <a:cubicBezTo>
                    <a:pt x="66" y="15"/>
                    <a:pt x="63" y="16"/>
                    <a:pt x="61" y="17"/>
                  </a:cubicBezTo>
                  <a:cubicBezTo>
                    <a:pt x="59" y="18"/>
                    <a:pt x="56" y="19"/>
                    <a:pt x="54" y="20"/>
                  </a:cubicBezTo>
                  <a:cubicBezTo>
                    <a:pt x="51" y="21"/>
                    <a:pt x="49" y="21"/>
                    <a:pt x="46" y="22"/>
                  </a:cubicBezTo>
                  <a:cubicBezTo>
                    <a:pt x="45" y="22"/>
                    <a:pt x="44" y="22"/>
                    <a:pt x="43" y="23"/>
                  </a:cubicBezTo>
                  <a:cubicBezTo>
                    <a:pt x="42" y="23"/>
                    <a:pt x="40" y="23"/>
                    <a:pt x="39" y="23"/>
                  </a:cubicBezTo>
                  <a:cubicBezTo>
                    <a:pt x="37" y="23"/>
                    <a:pt x="34" y="24"/>
                    <a:pt x="32" y="24"/>
                  </a:cubicBezTo>
                  <a:cubicBezTo>
                    <a:pt x="29" y="24"/>
                    <a:pt x="27" y="24"/>
                    <a:pt x="24" y="24"/>
                  </a:cubicBezTo>
                  <a:cubicBezTo>
                    <a:pt x="22" y="24"/>
                    <a:pt x="19" y="23"/>
                    <a:pt x="17" y="23"/>
                  </a:cubicBezTo>
                  <a:cubicBezTo>
                    <a:pt x="14" y="22"/>
                    <a:pt x="11" y="22"/>
                    <a:pt x="9" y="21"/>
                  </a:cubicBezTo>
                  <a:cubicBezTo>
                    <a:pt x="5" y="19"/>
                    <a:pt x="2" y="17"/>
                    <a:pt x="0" y="14"/>
                  </a:cubicBezTo>
                  <a:cubicBezTo>
                    <a:pt x="1" y="17"/>
                    <a:pt x="2" y="22"/>
                    <a:pt x="2" y="24"/>
                  </a:cubicBezTo>
                  <a:cubicBezTo>
                    <a:pt x="4" y="26"/>
                    <a:pt x="7" y="28"/>
                    <a:pt x="10" y="30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21" y="33"/>
                    <a:pt x="23" y="33"/>
                    <a:pt x="26" y="33"/>
                  </a:cubicBezTo>
                  <a:cubicBezTo>
                    <a:pt x="28" y="33"/>
                    <a:pt x="31" y="33"/>
                    <a:pt x="33" y="33"/>
                  </a:cubicBezTo>
                  <a:cubicBezTo>
                    <a:pt x="36" y="33"/>
                    <a:pt x="38" y="33"/>
                    <a:pt x="41" y="33"/>
                  </a:cubicBezTo>
                  <a:cubicBezTo>
                    <a:pt x="42" y="32"/>
                    <a:pt x="43" y="32"/>
                    <a:pt x="45" y="32"/>
                  </a:cubicBezTo>
                  <a:cubicBezTo>
                    <a:pt x="46" y="32"/>
                    <a:pt x="47" y="32"/>
                    <a:pt x="48" y="31"/>
                  </a:cubicBezTo>
                  <a:cubicBezTo>
                    <a:pt x="51" y="31"/>
                    <a:pt x="53" y="30"/>
                    <a:pt x="55" y="30"/>
                  </a:cubicBezTo>
                  <a:cubicBezTo>
                    <a:pt x="58" y="29"/>
                    <a:pt x="60" y="28"/>
                    <a:pt x="62" y="27"/>
                  </a:cubicBezTo>
                  <a:cubicBezTo>
                    <a:pt x="65" y="26"/>
                    <a:pt x="67" y="25"/>
                    <a:pt x="69" y="23"/>
                  </a:cubicBezTo>
                  <a:cubicBezTo>
                    <a:pt x="72" y="22"/>
                    <a:pt x="74" y="20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2" y="8"/>
                    <a:pt x="81" y="3"/>
                    <a:pt x="80" y="0"/>
                  </a:cubicBezTo>
                  <a:cubicBezTo>
                    <a:pt x="80" y="3"/>
                    <a:pt x="78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5" name="Freeform 507">
              <a:extLst>
                <a:ext uri="{FF2B5EF4-FFF2-40B4-BE49-F238E27FC236}">
                  <a16:creationId xmlns:a16="http://schemas.microsoft.com/office/drawing/2014/main" id="{1F8AF17D-6C19-7449-CC8F-C1437140F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4441" y="1617248"/>
              <a:ext cx="97644" cy="58840"/>
            </a:xfrm>
            <a:custGeom>
              <a:avLst/>
              <a:gdLst>
                <a:gd name="T0" fmla="*/ 31 w 33"/>
                <a:gd name="T1" fmla="*/ 18 h 20"/>
                <a:gd name="T2" fmla="*/ 28 w 33"/>
                <a:gd name="T3" fmla="*/ 16 h 20"/>
                <a:gd name="T4" fmla="*/ 23 w 33"/>
                <a:gd name="T5" fmla="*/ 19 h 20"/>
                <a:gd name="T6" fmla="*/ 18 w 33"/>
                <a:gd name="T7" fmla="*/ 20 h 20"/>
                <a:gd name="T8" fmla="*/ 13 w 33"/>
                <a:gd name="T9" fmla="*/ 19 h 20"/>
                <a:gd name="T10" fmla="*/ 16 w 33"/>
                <a:gd name="T11" fmla="*/ 15 h 20"/>
                <a:gd name="T12" fmla="*/ 21 w 33"/>
                <a:gd name="T13" fmla="*/ 17 h 20"/>
                <a:gd name="T14" fmla="*/ 26 w 33"/>
                <a:gd name="T15" fmla="*/ 15 h 20"/>
                <a:gd name="T16" fmla="*/ 21 w 33"/>
                <a:gd name="T17" fmla="*/ 12 h 20"/>
                <a:gd name="T18" fmla="*/ 17 w 33"/>
                <a:gd name="T19" fmla="*/ 10 h 20"/>
                <a:gd name="T20" fmla="*/ 11 w 33"/>
                <a:gd name="T21" fmla="*/ 12 h 20"/>
                <a:gd name="T22" fmla="*/ 6 w 33"/>
                <a:gd name="T23" fmla="*/ 12 h 20"/>
                <a:gd name="T24" fmla="*/ 3 w 33"/>
                <a:gd name="T25" fmla="*/ 11 h 20"/>
                <a:gd name="T26" fmla="*/ 1 w 33"/>
                <a:gd name="T27" fmla="*/ 7 h 20"/>
                <a:gd name="T28" fmla="*/ 5 w 33"/>
                <a:gd name="T29" fmla="*/ 3 h 20"/>
                <a:gd name="T30" fmla="*/ 4 w 33"/>
                <a:gd name="T31" fmla="*/ 2 h 20"/>
                <a:gd name="T32" fmla="*/ 6 w 33"/>
                <a:gd name="T33" fmla="*/ 1 h 20"/>
                <a:gd name="T34" fmla="*/ 7 w 33"/>
                <a:gd name="T35" fmla="*/ 2 h 20"/>
                <a:gd name="T36" fmla="*/ 13 w 33"/>
                <a:gd name="T37" fmla="*/ 0 h 20"/>
                <a:gd name="T38" fmla="*/ 19 w 33"/>
                <a:gd name="T39" fmla="*/ 0 h 20"/>
                <a:gd name="T40" fmla="*/ 16 w 33"/>
                <a:gd name="T41" fmla="*/ 3 h 20"/>
                <a:gd name="T42" fmla="*/ 13 w 33"/>
                <a:gd name="T43" fmla="*/ 2 h 20"/>
                <a:gd name="T44" fmla="*/ 9 w 33"/>
                <a:gd name="T45" fmla="*/ 3 h 20"/>
                <a:gd name="T46" fmla="*/ 13 w 33"/>
                <a:gd name="T47" fmla="*/ 5 h 20"/>
                <a:gd name="T48" fmla="*/ 16 w 33"/>
                <a:gd name="T49" fmla="*/ 7 h 20"/>
                <a:gd name="T50" fmla="*/ 20 w 33"/>
                <a:gd name="T51" fmla="*/ 5 h 20"/>
                <a:gd name="T52" fmla="*/ 24 w 33"/>
                <a:gd name="T53" fmla="*/ 5 h 20"/>
                <a:gd name="T54" fmla="*/ 27 w 33"/>
                <a:gd name="T55" fmla="*/ 5 h 20"/>
                <a:gd name="T56" fmla="*/ 30 w 33"/>
                <a:gd name="T57" fmla="*/ 6 h 20"/>
                <a:gd name="T58" fmla="*/ 32 w 33"/>
                <a:gd name="T59" fmla="*/ 10 h 20"/>
                <a:gd name="T60" fmla="*/ 30 w 33"/>
                <a:gd name="T61" fmla="*/ 15 h 20"/>
                <a:gd name="T62" fmla="*/ 33 w 33"/>
                <a:gd name="T63" fmla="*/ 17 h 20"/>
                <a:gd name="T64" fmla="*/ 31 w 33"/>
                <a:gd name="T65" fmla="*/ 18 h 20"/>
                <a:gd name="T66" fmla="*/ 7 w 33"/>
                <a:gd name="T67" fmla="*/ 4 h 20"/>
                <a:gd name="T68" fmla="*/ 7 w 33"/>
                <a:gd name="T69" fmla="*/ 4 h 20"/>
                <a:gd name="T70" fmla="*/ 5 w 33"/>
                <a:gd name="T71" fmla="*/ 7 h 20"/>
                <a:gd name="T72" fmla="*/ 6 w 33"/>
                <a:gd name="T73" fmla="*/ 9 h 20"/>
                <a:gd name="T74" fmla="*/ 9 w 33"/>
                <a:gd name="T75" fmla="*/ 9 h 20"/>
                <a:gd name="T76" fmla="*/ 14 w 33"/>
                <a:gd name="T77" fmla="*/ 8 h 20"/>
                <a:gd name="T78" fmla="*/ 11 w 33"/>
                <a:gd name="T79" fmla="*/ 6 h 20"/>
                <a:gd name="T80" fmla="*/ 7 w 33"/>
                <a:gd name="T81" fmla="*/ 4 h 20"/>
                <a:gd name="T82" fmla="*/ 27 w 33"/>
                <a:gd name="T83" fmla="*/ 14 h 20"/>
                <a:gd name="T84" fmla="*/ 27 w 33"/>
                <a:gd name="T85" fmla="*/ 14 h 20"/>
                <a:gd name="T86" fmla="*/ 29 w 33"/>
                <a:gd name="T87" fmla="*/ 10 h 20"/>
                <a:gd name="T88" fmla="*/ 27 w 33"/>
                <a:gd name="T89" fmla="*/ 8 h 20"/>
                <a:gd name="T90" fmla="*/ 24 w 33"/>
                <a:gd name="T91" fmla="*/ 7 h 20"/>
                <a:gd name="T92" fmla="*/ 19 w 33"/>
                <a:gd name="T93" fmla="*/ 9 h 20"/>
                <a:gd name="T94" fmla="*/ 23 w 33"/>
                <a:gd name="T95" fmla="*/ 11 h 20"/>
                <a:gd name="T96" fmla="*/ 27 w 33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20">
                  <a:moveTo>
                    <a:pt x="31" y="18"/>
                  </a:moveTo>
                  <a:cubicBezTo>
                    <a:pt x="30" y="18"/>
                    <a:pt x="29" y="17"/>
                    <a:pt x="28" y="16"/>
                  </a:cubicBezTo>
                  <a:cubicBezTo>
                    <a:pt x="26" y="18"/>
                    <a:pt x="25" y="19"/>
                    <a:pt x="23" y="19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6" y="20"/>
                    <a:pt x="14" y="19"/>
                    <a:pt x="13" y="19"/>
                  </a:cubicBezTo>
                  <a:cubicBezTo>
                    <a:pt x="14" y="17"/>
                    <a:pt x="15" y="16"/>
                    <a:pt x="16" y="15"/>
                  </a:cubicBezTo>
                  <a:cubicBezTo>
                    <a:pt x="18" y="16"/>
                    <a:pt x="19" y="17"/>
                    <a:pt x="21" y="17"/>
                  </a:cubicBezTo>
                  <a:cubicBezTo>
                    <a:pt x="22" y="16"/>
                    <a:pt x="24" y="16"/>
                    <a:pt x="26" y="15"/>
                  </a:cubicBezTo>
                  <a:cubicBezTo>
                    <a:pt x="24" y="14"/>
                    <a:pt x="23" y="13"/>
                    <a:pt x="21" y="12"/>
                  </a:cubicBezTo>
                  <a:cubicBezTo>
                    <a:pt x="20" y="11"/>
                    <a:pt x="18" y="11"/>
                    <a:pt x="17" y="10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9" y="12"/>
                    <a:pt x="8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4" y="6"/>
                    <a:pt x="15" y="6"/>
                    <a:pt x="16" y="7"/>
                  </a:cubicBezTo>
                  <a:cubicBezTo>
                    <a:pt x="18" y="6"/>
                    <a:pt x="20" y="6"/>
                    <a:pt x="20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9" y="5"/>
                    <a:pt x="30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2" y="13"/>
                    <a:pt x="30" y="15"/>
                  </a:cubicBezTo>
                  <a:cubicBezTo>
                    <a:pt x="31" y="16"/>
                    <a:pt x="32" y="16"/>
                    <a:pt x="33" y="17"/>
                  </a:cubicBezTo>
                  <a:cubicBezTo>
                    <a:pt x="32" y="17"/>
                    <a:pt x="31" y="18"/>
                    <a:pt x="31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8"/>
                  </a:cubicBezTo>
                  <a:cubicBezTo>
                    <a:pt x="13" y="7"/>
                    <a:pt x="12" y="7"/>
                    <a:pt x="11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9" y="11"/>
                    <a:pt x="29" y="10"/>
                  </a:cubicBezTo>
                  <a:cubicBezTo>
                    <a:pt x="29" y="9"/>
                    <a:pt x="28" y="9"/>
                    <a:pt x="27" y="8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1" y="8"/>
                    <a:pt x="19" y="9"/>
                  </a:cubicBezTo>
                  <a:cubicBezTo>
                    <a:pt x="20" y="9"/>
                    <a:pt x="22" y="10"/>
                    <a:pt x="23" y="11"/>
                  </a:cubicBezTo>
                  <a:cubicBezTo>
                    <a:pt x="25" y="12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6" name="Freeform 508">
              <a:extLst>
                <a:ext uri="{FF2B5EF4-FFF2-40B4-BE49-F238E27FC236}">
                  <a16:creationId xmlns:a16="http://schemas.microsoft.com/office/drawing/2014/main" id="{05E11B90-570C-2ACD-D4FC-5A99E8C5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83" y="1764969"/>
              <a:ext cx="246617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7" name="Freeform 509">
              <a:extLst>
                <a:ext uri="{FF2B5EF4-FFF2-40B4-BE49-F238E27FC236}">
                  <a16:creationId xmlns:a16="http://schemas.microsoft.com/office/drawing/2014/main" id="{27E4AA5C-06BF-5421-7E72-C333D87FD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861" y="1779992"/>
              <a:ext cx="209061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1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1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4"/>
                    <a:pt x="0" y="18"/>
                    <a:pt x="1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8"/>
                    <a:pt x="71" y="13"/>
                    <a:pt x="71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8" name="Freeform 510">
              <a:extLst>
                <a:ext uri="{FF2B5EF4-FFF2-40B4-BE49-F238E27FC236}">
                  <a16:creationId xmlns:a16="http://schemas.microsoft.com/office/drawing/2014/main" id="{EBC7CFC4-B540-DDD0-C49A-616EF9BB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342" y="1812542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7 h 33"/>
                <a:gd name="T6" fmla="*/ 53 w 82"/>
                <a:gd name="T7" fmla="*/ 20 h 33"/>
                <a:gd name="T8" fmla="*/ 46 w 82"/>
                <a:gd name="T9" fmla="*/ 22 h 33"/>
                <a:gd name="T10" fmla="*/ 42 w 82"/>
                <a:gd name="T11" fmla="*/ 22 h 33"/>
                <a:gd name="T12" fmla="*/ 39 w 82"/>
                <a:gd name="T13" fmla="*/ 23 h 33"/>
                <a:gd name="T14" fmla="*/ 31 w 82"/>
                <a:gd name="T15" fmla="*/ 24 h 33"/>
                <a:gd name="T16" fmla="*/ 24 w 82"/>
                <a:gd name="T17" fmla="*/ 24 h 33"/>
                <a:gd name="T18" fmla="*/ 16 w 82"/>
                <a:gd name="T19" fmla="*/ 23 h 33"/>
                <a:gd name="T20" fmla="*/ 8 w 82"/>
                <a:gd name="T21" fmla="*/ 20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5 w 82"/>
                <a:gd name="T31" fmla="*/ 33 h 33"/>
                <a:gd name="T32" fmla="*/ 33 w 82"/>
                <a:gd name="T33" fmla="*/ 33 h 33"/>
                <a:gd name="T34" fmla="*/ 40 w 82"/>
                <a:gd name="T35" fmla="*/ 32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9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9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3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9" y="23"/>
                    <a:pt x="16" y="23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2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7" y="31"/>
                    <a:pt x="48" y="31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9" name="Freeform 511">
              <a:extLst>
                <a:ext uri="{FF2B5EF4-FFF2-40B4-BE49-F238E27FC236}">
                  <a16:creationId xmlns:a16="http://schemas.microsoft.com/office/drawing/2014/main" id="{7D820585-3B9B-75A3-EF16-56E8914B4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5440" y="1791259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1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4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6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3" y="5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5" y="0"/>
                    <a:pt x="16" y="1"/>
                    <a:pt x="18" y="1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6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2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0" name="Freeform 512">
              <a:extLst>
                <a:ext uri="{FF2B5EF4-FFF2-40B4-BE49-F238E27FC236}">
                  <a16:creationId xmlns:a16="http://schemas.microsoft.com/office/drawing/2014/main" id="{737E6334-1C1E-C4FF-65D9-A652A90C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076" y="1732421"/>
              <a:ext cx="245364" cy="130196"/>
            </a:xfrm>
            <a:custGeom>
              <a:avLst/>
              <a:gdLst>
                <a:gd name="T0" fmla="*/ 39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3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1" name="Freeform 513">
              <a:extLst>
                <a:ext uri="{FF2B5EF4-FFF2-40B4-BE49-F238E27FC236}">
                  <a16:creationId xmlns:a16="http://schemas.microsoft.com/office/drawing/2014/main" id="{56B8F6BF-10C2-B9B5-91B8-ED8EBF9A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602" y="1747443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2" name="Freeform 514">
              <a:extLst>
                <a:ext uri="{FF2B5EF4-FFF2-40B4-BE49-F238E27FC236}">
                  <a16:creationId xmlns:a16="http://schemas.microsoft.com/office/drawing/2014/main" id="{3DAC2EB4-6F7D-FBEB-E488-519AC24D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83" y="1776237"/>
              <a:ext cx="240357" cy="101402"/>
            </a:xfrm>
            <a:custGeom>
              <a:avLst/>
              <a:gdLst>
                <a:gd name="T0" fmla="*/ 74 w 81"/>
                <a:gd name="T1" fmla="*/ 10 h 34"/>
                <a:gd name="T2" fmla="*/ 67 w 81"/>
                <a:gd name="T3" fmla="*/ 14 h 34"/>
                <a:gd name="T4" fmla="*/ 60 w 81"/>
                <a:gd name="T5" fmla="*/ 18 h 34"/>
                <a:gd name="T6" fmla="*/ 53 w 81"/>
                <a:gd name="T7" fmla="*/ 20 h 34"/>
                <a:gd name="T8" fmla="*/ 46 w 81"/>
                <a:gd name="T9" fmla="*/ 22 h 34"/>
                <a:gd name="T10" fmla="*/ 42 w 81"/>
                <a:gd name="T11" fmla="*/ 23 h 34"/>
                <a:gd name="T12" fmla="*/ 39 w 81"/>
                <a:gd name="T13" fmla="*/ 23 h 34"/>
                <a:gd name="T14" fmla="*/ 31 w 81"/>
                <a:gd name="T15" fmla="*/ 24 h 34"/>
                <a:gd name="T16" fmla="*/ 24 w 81"/>
                <a:gd name="T17" fmla="*/ 24 h 34"/>
                <a:gd name="T18" fmla="*/ 16 w 81"/>
                <a:gd name="T19" fmla="*/ 23 h 34"/>
                <a:gd name="T20" fmla="*/ 8 w 81"/>
                <a:gd name="T21" fmla="*/ 21 h 34"/>
                <a:gd name="T22" fmla="*/ 0 w 81"/>
                <a:gd name="T23" fmla="*/ 14 h 34"/>
                <a:gd name="T24" fmla="*/ 2 w 81"/>
                <a:gd name="T25" fmla="*/ 24 h 34"/>
                <a:gd name="T26" fmla="*/ 10 w 81"/>
                <a:gd name="T27" fmla="*/ 30 h 34"/>
                <a:gd name="T28" fmla="*/ 18 w 81"/>
                <a:gd name="T29" fmla="*/ 32 h 34"/>
                <a:gd name="T30" fmla="*/ 25 w 81"/>
                <a:gd name="T31" fmla="*/ 33 h 34"/>
                <a:gd name="T32" fmla="*/ 33 w 81"/>
                <a:gd name="T33" fmla="*/ 33 h 34"/>
                <a:gd name="T34" fmla="*/ 40 w 81"/>
                <a:gd name="T35" fmla="*/ 33 h 34"/>
                <a:gd name="T36" fmla="*/ 44 w 81"/>
                <a:gd name="T37" fmla="*/ 32 h 34"/>
                <a:gd name="T38" fmla="*/ 48 w 81"/>
                <a:gd name="T39" fmla="*/ 32 h 34"/>
                <a:gd name="T40" fmla="*/ 55 w 81"/>
                <a:gd name="T41" fmla="*/ 30 h 34"/>
                <a:gd name="T42" fmla="*/ 62 w 81"/>
                <a:gd name="T43" fmla="*/ 27 h 34"/>
                <a:gd name="T44" fmla="*/ 69 w 81"/>
                <a:gd name="T45" fmla="*/ 24 h 34"/>
                <a:gd name="T46" fmla="*/ 76 w 81"/>
                <a:gd name="T47" fmla="*/ 19 h 34"/>
                <a:gd name="T48" fmla="*/ 81 w 81"/>
                <a:gd name="T49" fmla="*/ 10 h 34"/>
                <a:gd name="T50" fmla="*/ 80 w 81"/>
                <a:gd name="T51" fmla="*/ 0 h 34"/>
                <a:gd name="T52" fmla="*/ 74 w 81"/>
                <a:gd name="T5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4">
                  <a:moveTo>
                    <a:pt x="74" y="10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7"/>
                    <a:pt x="60" y="18"/>
                  </a:cubicBezTo>
                  <a:cubicBezTo>
                    <a:pt x="58" y="19"/>
                    <a:pt x="56" y="19"/>
                    <a:pt x="53" y="20"/>
                  </a:cubicBezTo>
                  <a:cubicBezTo>
                    <a:pt x="51" y="21"/>
                    <a:pt x="49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4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9" y="23"/>
                    <a:pt x="16" y="23"/>
                  </a:cubicBezTo>
                  <a:cubicBezTo>
                    <a:pt x="13" y="22"/>
                    <a:pt x="11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2" y="24"/>
                  </a:cubicBezTo>
                  <a:cubicBezTo>
                    <a:pt x="3" y="27"/>
                    <a:pt x="6" y="29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4"/>
                    <a:pt x="30" y="34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3"/>
                    <a:pt x="43" y="32"/>
                    <a:pt x="44" y="32"/>
                  </a:cubicBezTo>
                  <a:cubicBezTo>
                    <a:pt x="45" y="32"/>
                    <a:pt x="47" y="32"/>
                    <a:pt x="48" y="32"/>
                  </a:cubicBezTo>
                  <a:cubicBezTo>
                    <a:pt x="50" y="31"/>
                    <a:pt x="53" y="30"/>
                    <a:pt x="55" y="30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4"/>
                  </a:cubicBezTo>
                  <a:cubicBezTo>
                    <a:pt x="71" y="22"/>
                    <a:pt x="74" y="21"/>
                    <a:pt x="76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4"/>
                    <a:pt x="77" y="7"/>
                    <a:pt x="74" y="10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3" name="Freeform 515">
              <a:extLst>
                <a:ext uri="{FF2B5EF4-FFF2-40B4-BE49-F238E27FC236}">
                  <a16:creationId xmlns:a16="http://schemas.microsoft.com/office/drawing/2014/main" id="{42A01932-70B3-2F93-349D-8F8F3AD80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181" y="1758711"/>
              <a:ext cx="95140" cy="60091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4" y="14"/>
                    <a:pt x="22" y="13"/>
                    <a:pt x="21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2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4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5" y="0"/>
                    <a:pt x="16" y="0"/>
                    <a:pt x="18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4" name="Freeform 516">
              <a:extLst>
                <a:ext uri="{FF2B5EF4-FFF2-40B4-BE49-F238E27FC236}">
                  <a16:creationId xmlns:a16="http://schemas.microsoft.com/office/drawing/2014/main" id="{E70FE492-FE91-BC6F-6A13-0C22C556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16" y="1697368"/>
              <a:ext cx="245364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5" name="Freeform 517">
              <a:extLst>
                <a:ext uri="{FF2B5EF4-FFF2-40B4-BE49-F238E27FC236}">
                  <a16:creationId xmlns:a16="http://schemas.microsoft.com/office/drawing/2014/main" id="{A09C9CB6-BB40-3B03-FA8E-BF1CFC5A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342" y="1711138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1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6" name="Freeform 518">
              <a:extLst>
                <a:ext uri="{FF2B5EF4-FFF2-40B4-BE49-F238E27FC236}">
                  <a16:creationId xmlns:a16="http://schemas.microsoft.com/office/drawing/2014/main" id="{0063BC55-D12C-AFAF-1AAA-DBADA87F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076" y="1743688"/>
              <a:ext cx="239105" cy="98899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2 w 81"/>
                <a:gd name="T25" fmla="*/ 23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2" y="23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3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4" y="20"/>
                    <a:pt x="75" y="18"/>
                  </a:cubicBezTo>
                  <a:cubicBezTo>
                    <a:pt x="79" y="15"/>
                    <a:pt x="81" y="12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7" name="Freeform 519">
              <a:extLst>
                <a:ext uri="{FF2B5EF4-FFF2-40B4-BE49-F238E27FC236}">
                  <a16:creationId xmlns:a16="http://schemas.microsoft.com/office/drawing/2014/main" id="{C56B0849-F222-3EFB-013F-62E06632B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172" y="1723658"/>
              <a:ext cx="93889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3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6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3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8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9 h 20"/>
                <a:gd name="T78" fmla="*/ 10 w 32"/>
                <a:gd name="T79" fmla="*/ 7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2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0"/>
                  </a:cubicBezTo>
                  <a:cubicBezTo>
                    <a:pt x="15" y="0"/>
                    <a:pt x="16" y="0"/>
                    <a:pt x="18" y="1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8" name="Freeform 520">
              <a:extLst>
                <a:ext uri="{FF2B5EF4-FFF2-40B4-BE49-F238E27FC236}">
                  <a16:creationId xmlns:a16="http://schemas.microsoft.com/office/drawing/2014/main" id="{3CAE8CC7-2324-F8A0-C6D8-7CE55C71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58" y="1661063"/>
              <a:ext cx="245364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9" name="Freeform 521">
              <a:extLst>
                <a:ext uri="{FF2B5EF4-FFF2-40B4-BE49-F238E27FC236}">
                  <a16:creationId xmlns:a16="http://schemas.microsoft.com/office/drawing/2014/main" id="{AF0D6C5B-1518-8C37-54D4-61C76D26D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083" y="1678590"/>
              <a:ext cx="210313" cy="88885"/>
            </a:xfrm>
            <a:custGeom>
              <a:avLst/>
              <a:gdLst>
                <a:gd name="T0" fmla="*/ 33 w 71"/>
                <a:gd name="T1" fmla="*/ 1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8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1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4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8"/>
                  </a:cubicBezTo>
                  <a:cubicBezTo>
                    <a:pt x="66" y="17"/>
                    <a:pt x="71" y="12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0" name="Freeform 522">
              <a:extLst>
                <a:ext uri="{FF2B5EF4-FFF2-40B4-BE49-F238E27FC236}">
                  <a16:creationId xmlns:a16="http://schemas.microsoft.com/office/drawing/2014/main" id="{C45B0953-FD64-B374-6257-5CF058B0B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16" y="1708636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9" y="23"/>
                    <a:pt x="16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1" name="Freeform 523">
              <a:extLst>
                <a:ext uri="{FF2B5EF4-FFF2-40B4-BE49-F238E27FC236}">
                  <a16:creationId xmlns:a16="http://schemas.microsoft.com/office/drawing/2014/main" id="{39F5ECA0-1DC1-A2D6-C888-F9C6D7BBE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913" y="1687353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1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4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6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10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10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9"/>
                    <a:pt x="28" y="18"/>
                    <a:pt x="27" y="17"/>
                  </a:cubicBezTo>
                  <a:cubicBezTo>
                    <a:pt x="26" y="19"/>
                    <a:pt x="24" y="19"/>
                    <a:pt x="23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6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3" y="5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7"/>
                    <a:pt x="15" y="7"/>
                    <a:pt x="16" y="8"/>
                  </a:cubicBezTo>
                  <a:cubicBezTo>
                    <a:pt x="18" y="7"/>
                    <a:pt x="19" y="7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4" y="5"/>
                    <a:pt x="25" y="6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2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10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9" y="10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2" name="Freeform 524">
              <a:extLst>
                <a:ext uri="{FF2B5EF4-FFF2-40B4-BE49-F238E27FC236}">
                  <a16:creationId xmlns:a16="http://schemas.microsoft.com/office/drawing/2014/main" id="{5938574B-4435-7889-CB14-B25F8282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297" y="1628515"/>
              <a:ext cx="246617" cy="130196"/>
            </a:xfrm>
            <a:custGeom>
              <a:avLst/>
              <a:gdLst>
                <a:gd name="T0" fmla="*/ 38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3" name="Freeform 525">
              <a:extLst>
                <a:ext uri="{FF2B5EF4-FFF2-40B4-BE49-F238E27FC236}">
                  <a16:creationId xmlns:a16="http://schemas.microsoft.com/office/drawing/2014/main" id="{CDFC8DB9-D905-E468-205E-FBF1C952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076" y="1643537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4" name="Freeform 526">
              <a:extLst>
                <a:ext uri="{FF2B5EF4-FFF2-40B4-BE49-F238E27FC236}">
                  <a16:creationId xmlns:a16="http://schemas.microsoft.com/office/drawing/2014/main" id="{8A894B24-ADD4-24C1-DA07-6E3758D5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58" y="1676086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2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8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4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2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2"/>
                    <a:pt x="38" y="32"/>
                    <a:pt x="40" y="32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3" y="29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5" name="Freeform 527">
              <a:extLst>
                <a:ext uri="{FF2B5EF4-FFF2-40B4-BE49-F238E27FC236}">
                  <a16:creationId xmlns:a16="http://schemas.microsoft.com/office/drawing/2014/main" id="{522601A0-CCC6-C520-2875-34861B234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654" y="1654804"/>
              <a:ext cx="95140" cy="60091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4"/>
                    <a:pt x="22" y="13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6" name="Freeform 528">
              <a:extLst>
                <a:ext uri="{FF2B5EF4-FFF2-40B4-BE49-F238E27FC236}">
                  <a16:creationId xmlns:a16="http://schemas.microsoft.com/office/drawing/2014/main" id="{DDBDD161-ECE1-AB6B-DCFD-B588DBB8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290" y="1593461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7" name="Freeform 529">
              <a:extLst>
                <a:ext uri="{FF2B5EF4-FFF2-40B4-BE49-F238E27FC236}">
                  <a16:creationId xmlns:a16="http://schemas.microsoft.com/office/drawing/2014/main" id="{2ECCBDFD-744B-8398-5B71-CEE11271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16" y="1608484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2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8" name="Freeform 530">
              <a:extLst>
                <a:ext uri="{FF2B5EF4-FFF2-40B4-BE49-F238E27FC236}">
                  <a16:creationId xmlns:a16="http://schemas.microsoft.com/office/drawing/2014/main" id="{CEB7B51C-9EA7-45E0-767B-5CDE6C8B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297" y="1641032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7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4" y="20"/>
                    <a:pt x="75" y="18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9" name="Freeform 531">
              <a:extLst>
                <a:ext uri="{FF2B5EF4-FFF2-40B4-BE49-F238E27FC236}">
                  <a16:creationId xmlns:a16="http://schemas.microsoft.com/office/drawing/2014/main" id="{4F51CAA5-B9D7-E25C-485E-D2DDB8DFB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5394" y="1619752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0 h 21"/>
                <a:gd name="T20" fmla="*/ 11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3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0" name="Freeform 532">
              <a:extLst>
                <a:ext uri="{FF2B5EF4-FFF2-40B4-BE49-F238E27FC236}">
                  <a16:creationId xmlns:a16="http://schemas.microsoft.com/office/drawing/2014/main" id="{2397AA5D-2697-DADA-8A0A-DB2E7296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032" y="1557157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6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6"/>
                    <a:pt x="82" y="16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1" name="Freeform 533">
              <a:extLst>
                <a:ext uri="{FF2B5EF4-FFF2-40B4-BE49-F238E27FC236}">
                  <a16:creationId xmlns:a16="http://schemas.microsoft.com/office/drawing/2014/main" id="{6001D55B-FAA5-A584-152D-4206E441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58" y="1575935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2" name="Freeform 534">
              <a:extLst>
                <a:ext uri="{FF2B5EF4-FFF2-40B4-BE49-F238E27FC236}">
                  <a16:creationId xmlns:a16="http://schemas.microsoft.com/office/drawing/2014/main" id="{3F125AB2-24E4-3476-BCA2-E93E638C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290" y="1604729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1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3" name="Freeform 535">
              <a:extLst>
                <a:ext uri="{FF2B5EF4-FFF2-40B4-BE49-F238E27FC236}">
                  <a16:creationId xmlns:a16="http://schemas.microsoft.com/office/drawing/2014/main" id="{23309F1E-AA24-7E1C-BC4F-9E7168E31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0387" y="1587203"/>
              <a:ext cx="93889" cy="58840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6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5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0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5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6 h 20"/>
                <a:gd name="T72" fmla="*/ 6 w 32"/>
                <a:gd name="T73" fmla="*/ 9 h 20"/>
                <a:gd name="T74" fmla="*/ 9 w 32"/>
                <a:gd name="T75" fmla="*/ 9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0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6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19"/>
                    <a:pt x="12" y="19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3" y="14"/>
                    <a:pt x="22" y="13"/>
                    <a:pt x="21" y="12"/>
                  </a:cubicBezTo>
                  <a:cubicBezTo>
                    <a:pt x="19" y="11"/>
                    <a:pt x="18" y="11"/>
                    <a:pt x="16" y="10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3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1" y="13"/>
                    <a:pt x="29" y="15"/>
                  </a:cubicBezTo>
                  <a:cubicBezTo>
                    <a:pt x="30" y="15"/>
                    <a:pt x="31" y="16"/>
                    <a:pt x="32" y="17"/>
                  </a:cubicBezTo>
                  <a:cubicBezTo>
                    <a:pt x="32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0" y="9"/>
                    <a:pt x="12" y="9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9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4" name="Freeform 536">
              <a:extLst>
                <a:ext uri="{FF2B5EF4-FFF2-40B4-BE49-F238E27FC236}">
                  <a16:creationId xmlns:a16="http://schemas.microsoft.com/office/drawing/2014/main" id="{917DF706-705F-5A67-2825-3695DF14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772" y="1524608"/>
              <a:ext cx="246617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5" name="Freeform 537">
              <a:extLst>
                <a:ext uri="{FF2B5EF4-FFF2-40B4-BE49-F238E27FC236}">
                  <a16:creationId xmlns:a16="http://schemas.microsoft.com/office/drawing/2014/main" id="{5102956F-8489-79E9-25A3-F7AF0C86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297" y="1539631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6" name="Freeform 538">
              <a:extLst>
                <a:ext uri="{FF2B5EF4-FFF2-40B4-BE49-F238E27FC236}">
                  <a16:creationId xmlns:a16="http://schemas.microsoft.com/office/drawing/2014/main" id="{C8F8CC4E-6B52-BE5A-EB37-6388FE6B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032" y="1572180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4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7" name="Freeform 539">
              <a:extLst>
                <a:ext uri="{FF2B5EF4-FFF2-40B4-BE49-F238E27FC236}">
                  <a16:creationId xmlns:a16="http://schemas.microsoft.com/office/drawing/2014/main" id="{2324E4B9-5473-4DD2-33E7-45EC86E9E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4128" y="1552151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8" name="Freeform 540">
              <a:extLst>
                <a:ext uri="{FF2B5EF4-FFF2-40B4-BE49-F238E27FC236}">
                  <a16:creationId xmlns:a16="http://schemas.microsoft.com/office/drawing/2014/main" id="{AC0898F2-5091-1A9D-31BB-7F7349B6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12" y="1489556"/>
              <a:ext cx="246617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9" name="Freeform 541">
              <a:extLst>
                <a:ext uri="{FF2B5EF4-FFF2-40B4-BE49-F238E27FC236}">
                  <a16:creationId xmlns:a16="http://schemas.microsoft.com/office/drawing/2014/main" id="{ED760AE9-BAA3-E7B9-C078-00B505E7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290" y="1504578"/>
              <a:ext cx="210313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0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0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0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0" name="Freeform 542">
              <a:extLst>
                <a:ext uri="{FF2B5EF4-FFF2-40B4-BE49-F238E27FC236}">
                  <a16:creationId xmlns:a16="http://schemas.microsoft.com/office/drawing/2014/main" id="{41842E56-7E46-57D1-8C99-1601FCC9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772" y="1537127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3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4"/>
                    <a:pt x="26" y="24"/>
                    <a:pt x="24" y="23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1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8"/>
                    <a:pt x="60" y="28"/>
                    <a:pt x="62" y="27"/>
                  </a:cubicBezTo>
                  <a:cubicBezTo>
                    <a:pt x="64" y="26"/>
                    <a:pt x="67" y="24"/>
                    <a:pt x="69" y="23"/>
                  </a:cubicBezTo>
                  <a:cubicBezTo>
                    <a:pt x="71" y="22"/>
                    <a:pt x="74" y="20"/>
                    <a:pt x="75" y="18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1" name="Freeform 543">
              <a:extLst>
                <a:ext uri="{FF2B5EF4-FFF2-40B4-BE49-F238E27FC236}">
                  <a16:creationId xmlns:a16="http://schemas.microsoft.com/office/drawing/2014/main" id="{24D357C0-F096-52C0-F5E1-494334683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867" y="1515846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0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3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2" name="Freeform 544">
              <a:extLst>
                <a:ext uri="{FF2B5EF4-FFF2-40B4-BE49-F238E27FC236}">
                  <a16:creationId xmlns:a16="http://schemas.microsoft.com/office/drawing/2014/main" id="{BB2AB349-65DF-6660-BFE7-E15C27DF1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505" y="1453251"/>
              <a:ext cx="245364" cy="133951"/>
            </a:xfrm>
            <a:custGeom>
              <a:avLst/>
              <a:gdLst>
                <a:gd name="T0" fmla="*/ 38 w 83"/>
                <a:gd name="T1" fmla="*/ 4 h 45"/>
                <a:gd name="T2" fmla="*/ 2 w 83"/>
                <a:gd name="T3" fmla="*/ 29 h 45"/>
                <a:gd name="T4" fmla="*/ 45 w 83"/>
                <a:gd name="T5" fmla="*/ 41 h 45"/>
                <a:gd name="T6" fmla="*/ 82 w 83"/>
                <a:gd name="T7" fmla="*/ 16 h 45"/>
                <a:gd name="T8" fmla="*/ 38 w 83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40"/>
                    <a:pt x="23" y="45"/>
                    <a:pt x="45" y="41"/>
                  </a:cubicBezTo>
                  <a:cubicBezTo>
                    <a:pt x="67" y="37"/>
                    <a:pt x="83" y="26"/>
                    <a:pt x="82" y="16"/>
                  </a:cubicBezTo>
                  <a:cubicBezTo>
                    <a:pt x="80" y="6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3" name="Freeform 545">
              <a:extLst>
                <a:ext uri="{FF2B5EF4-FFF2-40B4-BE49-F238E27FC236}">
                  <a16:creationId xmlns:a16="http://schemas.microsoft.com/office/drawing/2014/main" id="{3F7ACF9E-3088-7E33-25C5-AE1DB469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032" y="1472030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4" name="Freeform 546">
              <a:extLst>
                <a:ext uri="{FF2B5EF4-FFF2-40B4-BE49-F238E27FC236}">
                  <a16:creationId xmlns:a16="http://schemas.microsoft.com/office/drawing/2014/main" id="{B909A426-5012-E803-3EE9-46EE6ADD3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12" y="1500823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8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30 h 33"/>
                <a:gd name="T42" fmla="*/ 62 w 81"/>
                <a:gd name="T43" fmla="*/ 27 h 33"/>
                <a:gd name="T44" fmla="*/ 69 w 81"/>
                <a:gd name="T45" fmla="*/ 24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8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3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2" y="30"/>
                    <a:pt x="55" y="30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4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7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5" name="Freeform 547">
              <a:extLst>
                <a:ext uri="{FF2B5EF4-FFF2-40B4-BE49-F238E27FC236}">
                  <a16:creationId xmlns:a16="http://schemas.microsoft.com/office/drawing/2014/main" id="{440CF374-81A8-44EE-9E7D-67519D430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861" y="1483297"/>
              <a:ext cx="93889" cy="58840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9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19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4"/>
                    <a:pt x="22" y="13"/>
                    <a:pt x="20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2"/>
                    <a:pt x="7" y="13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5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6" y="9"/>
                    <a:pt x="8" y="10"/>
                    <a:pt x="9" y="9"/>
                  </a:cubicBezTo>
                  <a:cubicBezTo>
                    <a:pt x="10" y="9"/>
                    <a:pt x="12" y="9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6" name="Freeform 548">
              <a:extLst>
                <a:ext uri="{FF2B5EF4-FFF2-40B4-BE49-F238E27FC236}">
                  <a16:creationId xmlns:a16="http://schemas.microsoft.com/office/drawing/2014/main" id="{B849AD16-0AA0-29E5-3F26-8859DE93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246" y="1420702"/>
              <a:ext cx="245364" cy="131447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7" name="Freeform 549">
              <a:extLst>
                <a:ext uri="{FF2B5EF4-FFF2-40B4-BE49-F238E27FC236}">
                  <a16:creationId xmlns:a16="http://schemas.microsoft.com/office/drawing/2014/main" id="{7334F9B6-2781-B2BF-B218-94341B69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772" y="1435725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8" name="Freeform 550">
              <a:extLst>
                <a:ext uri="{FF2B5EF4-FFF2-40B4-BE49-F238E27FC236}">
                  <a16:creationId xmlns:a16="http://schemas.microsoft.com/office/drawing/2014/main" id="{59721116-3725-9FEC-95EC-F446A76D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505" y="1468274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9" name="Freeform 551">
              <a:extLst>
                <a:ext uri="{FF2B5EF4-FFF2-40B4-BE49-F238E27FC236}">
                  <a16:creationId xmlns:a16="http://schemas.microsoft.com/office/drawing/2014/main" id="{0504402B-7C18-9181-2313-E3478CA99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6602" y="1448245"/>
              <a:ext cx="93889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0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3 w 32"/>
                <a:gd name="T77" fmla="*/ 9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0" name="Freeform 552">
              <a:extLst>
                <a:ext uri="{FF2B5EF4-FFF2-40B4-BE49-F238E27FC236}">
                  <a16:creationId xmlns:a16="http://schemas.microsoft.com/office/drawing/2014/main" id="{286F5B3F-287F-DFEE-1E15-B1827A0A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986" y="1385650"/>
              <a:ext cx="246617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1" name="Freeform 553">
              <a:extLst>
                <a:ext uri="{FF2B5EF4-FFF2-40B4-BE49-F238E27FC236}">
                  <a16:creationId xmlns:a16="http://schemas.microsoft.com/office/drawing/2014/main" id="{AF0CBDCE-E0FB-890C-D8C6-74FBA884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12" y="1400672"/>
              <a:ext cx="210313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0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0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4"/>
                    <a:pt x="0" y="18"/>
                    <a:pt x="0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8"/>
                    <a:pt x="71" y="13"/>
                    <a:pt x="70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2" name="Freeform 554">
              <a:extLst>
                <a:ext uri="{FF2B5EF4-FFF2-40B4-BE49-F238E27FC236}">
                  <a16:creationId xmlns:a16="http://schemas.microsoft.com/office/drawing/2014/main" id="{B787C5AE-13F8-C34D-E69D-8D3A4BDE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246" y="1433221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3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1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3" name="Freeform 555">
              <a:extLst>
                <a:ext uri="{FF2B5EF4-FFF2-40B4-BE49-F238E27FC236}">
                  <a16:creationId xmlns:a16="http://schemas.microsoft.com/office/drawing/2014/main" id="{A15F9A11-324D-2E92-2B97-5F49F8C76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0342" y="1411940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1 h 21"/>
                <a:gd name="T20" fmla="*/ 10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5 w 32"/>
                <a:gd name="T29" fmla="*/ 4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4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0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5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6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8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4" name="Freeform 556">
              <a:extLst>
                <a:ext uri="{FF2B5EF4-FFF2-40B4-BE49-F238E27FC236}">
                  <a16:creationId xmlns:a16="http://schemas.microsoft.com/office/drawing/2014/main" id="{8BD90041-B8FA-369E-0901-0912B7B0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979" y="1353101"/>
              <a:ext cx="245364" cy="130196"/>
            </a:xfrm>
            <a:custGeom>
              <a:avLst/>
              <a:gdLst>
                <a:gd name="T0" fmla="*/ 38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8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0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5" name="Freeform 557">
              <a:extLst>
                <a:ext uri="{FF2B5EF4-FFF2-40B4-BE49-F238E27FC236}">
                  <a16:creationId xmlns:a16="http://schemas.microsoft.com/office/drawing/2014/main" id="{EE528024-623E-07AA-EF6F-2FE6FB0D4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505" y="1368124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6" name="Freeform 558">
              <a:extLst>
                <a:ext uri="{FF2B5EF4-FFF2-40B4-BE49-F238E27FC236}">
                  <a16:creationId xmlns:a16="http://schemas.microsoft.com/office/drawing/2014/main" id="{AD6136EC-C412-4AF7-99A2-6C74D1EEE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986" y="1396918"/>
              <a:ext cx="240357" cy="101402"/>
            </a:xfrm>
            <a:custGeom>
              <a:avLst/>
              <a:gdLst>
                <a:gd name="T0" fmla="*/ 74 w 81"/>
                <a:gd name="T1" fmla="*/ 10 h 34"/>
                <a:gd name="T2" fmla="*/ 67 w 81"/>
                <a:gd name="T3" fmla="*/ 14 h 34"/>
                <a:gd name="T4" fmla="*/ 60 w 81"/>
                <a:gd name="T5" fmla="*/ 18 h 34"/>
                <a:gd name="T6" fmla="*/ 53 w 81"/>
                <a:gd name="T7" fmla="*/ 20 h 34"/>
                <a:gd name="T8" fmla="*/ 46 w 81"/>
                <a:gd name="T9" fmla="*/ 22 h 34"/>
                <a:gd name="T10" fmla="*/ 42 w 81"/>
                <a:gd name="T11" fmla="*/ 23 h 34"/>
                <a:gd name="T12" fmla="*/ 39 w 81"/>
                <a:gd name="T13" fmla="*/ 23 h 34"/>
                <a:gd name="T14" fmla="*/ 31 w 81"/>
                <a:gd name="T15" fmla="*/ 24 h 34"/>
                <a:gd name="T16" fmla="*/ 24 w 81"/>
                <a:gd name="T17" fmla="*/ 24 h 34"/>
                <a:gd name="T18" fmla="*/ 16 w 81"/>
                <a:gd name="T19" fmla="*/ 23 h 34"/>
                <a:gd name="T20" fmla="*/ 8 w 81"/>
                <a:gd name="T21" fmla="*/ 21 h 34"/>
                <a:gd name="T22" fmla="*/ 0 w 81"/>
                <a:gd name="T23" fmla="*/ 14 h 34"/>
                <a:gd name="T24" fmla="*/ 1 w 81"/>
                <a:gd name="T25" fmla="*/ 24 h 34"/>
                <a:gd name="T26" fmla="*/ 10 w 81"/>
                <a:gd name="T27" fmla="*/ 30 h 34"/>
                <a:gd name="T28" fmla="*/ 18 w 81"/>
                <a:gd name="T29" fmla="*/ 32 h 34"/>
                <a:gd name="T30" fmla="*/ 25 w 81"/>
                <a:gd name="T31" fmla="*/ 33 h 34"/>
                <a:gd name="T32" fmla="*/ 33 w 81"/>
                <a:gd name="T33" fmla="*/ 33 h 34"/>
                <a:gd name="T34" fmla="*/ 40 w 81"/>
                <a:gd name="T35" fmla="*/ 33 h 34"/>
                <a:gd name="T36" fmla="*/ 44 w 81"/>
                <a:gd name="T37" fmla="*/ 32 h 34"/>
                <a:gd name="T38" fmla="*/ 48 w 81"/>
                <a:gd name="T39" fmla="*/ 32 h 34"/>
                <a:gd name="T40" fmla="*/ 55 w 81"/>
                <a:gd name="T41" fmla="*/ 30 h 34"/>
                <a:gd name="T42" fmla="*/ 62 w 81"/>
                <a:gd name="T43" fmla="*/ 27 h 34"/>
                <a:gd name="T44" fmla="*/ 69 w 81"/>
                <a:gd name="T45" fmla="*/ 24 h 34"/>
                <a:gd name="T46" fmla="*/ 75 w 81"/>
                <a:gd name="T47" fmla="*/ 19 h 34"/>
                <a:gd name="T48" fmla="*/ 81 w 81"/>
                <a:gd name="T49" fmla="*/ 10 h 34"/>
                <a:gd name="T50" fmla="*/ 80 w 81"/>
                <a:gd name="T51" fmla="*/ 0 h 34"/>
                <a:gd name="T52" fmla="*/ 74 w 81"/>
                <a:gd name="T5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4">
                  <a:moveTo>
                    <a:pt x="74" y="10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7"/>
                    <a:pt x="60" y="18"/>
                  </a:cubicBezTo>
                  <a:cubicBezTo>
                    <a:pt x="58" y="19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4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7"/>
                    <a:pt x="6" y="29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4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3"/>
                    <a:pt x="43" y="32"/>
                    <a:pt x="44" y="32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0" y="31"/>
                    <a:pt x="52" y="30"/>
                    <a:pt x="55" y="30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4"/>
                  </a:cubicBezTo>
                  <a:cubicBezTo>
                    <a:pt x="71" y="22"/>
                    <a:pt x="73" y="21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4"/>
                    <a:pt x="77" y="7"/>
                    <a:pt x="74" y="10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7" name="Freeform 559">
              <a:extLst>
                <a:ext uri="{FF2B5EF4-FFF2-40B4-BE49-F238E27FC236}">
                  <a16:creationId xmlns:a16="http://schemas.microsoft.com/office/drawing/2014/main" id="{C4E5130C-4AF8-0E2D-90D0-6166C31B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4083" y="1379390"/>
              <a:ext cx="95140" cy="60091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2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0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3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3"/>
                    <a:pt x="20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0" y="12"/>
                  </a:cubicBezTo>
                  <a:cubicBezTo>
                    <a:pt x="9" y="12"/>
                    <a:pt x="7" y="13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8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1" y="8"/>
                    <a:pt x="18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8" name="Freeform 560">
              <a:extLst>
                <a:ext uri="{FF2B5EF4-FFF2-40B4-BE49-F238E27FC236}">
                  <a16:creationId xmlns:a16="http://schemas.microsoft.com/office/drawing/2014/main" id="{48413485-1C4E-A551-3C37-55B13FDDC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9" y="1318049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9" name="Freeform 561">
              <a:extLst>
                <a:ext uri="{FF2B5EF4-FFF2-40B4-BE49-F238E27FC236}">
                  <a16:creationId xmlns:a16="http://schemas.microsoft.com/office/drawing/2014/main" id="{D74FED78-A01D-4BAF-1ED4-130240B3E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246" y="1331819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1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0" name="Freeform 562">
              <a:extLst>
                <a:ext uri="{FF2B5EF4-FFF2-40B4-BE49-F238E27FC236}">
                  <a16:creationId xmlns:a16="http://schemas.microsoft.com/office/drawing/2014/main" id="{F966B529-A91D-4878-5A5C-5C9D7FFD4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979" y="1364367"/>
              <a:ext cx="239105" cy="98899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3" y="20"/>
                    <a:pt x="75" y="18"/>
                  </a:cubicBezTo>
                  <a:cubicBezTo>
                    <a:pt x="78" y="15"/>
                    <a:pt x="81" y="12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1" name="Freeform 563">
              <a:extLst>
                <a:ext uri="{FF2B5EF4-FFF2-40B4-BE49-F238E27FC236}">
                  <a16:creationId xmlns:a16="http://schemas.microsoft.com/office/drawing/2014/main" id="{D9EE1BC2-83DB-2E7E-689E-FBCA2202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076" y="1344338"/>
              <a:ext cx="93889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6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0 w 32"/>
                <a:gd name="T27" fmla="*/ 7 h 20"/>
                <a:gd name="T28" fmla="*/ 5 w 32"/>
                <a:gd name="T29" fmla="*/ 3 h 20"/>
                <a:gd name="T30" fmla="*/ 3 w 32"/>
                <a:gd name="T31" fmla="*/ 3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8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3 w 32"/>
                <a:gd name="T77" fmla="*/ 9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8 w 32"/>
                <a:gd name="T93" fmla="*/ 9 h 20"/>
                <a:gd name="T94" fmla="*/ 22 w 32"/>
                <a:gd name="T95" fmla="*/ 12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6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2" name="Freeform 564">
              <a:extLst>
                <a:ext uri="{FF2B5EF4-FFF2-40B4-BE49-F238E27FC236}">
                  <a16:creationId xmlns:a16="http://schemas.microsoft.com/office/drawing/2014/main" id="{B91650AB-431B-2677-CA9D-F4F9A55B7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461" y="1281744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3" name="Freeform 565">
              <a:extLst>
                <a:ext uri="{FF2B5EF4-FFF2-40B4-BE49-F238E27FC236}">
                  <a16:creationId xmlns:a16="http://schemas.microsoft.com/office/drawing/2014/main" id="{DC81B13F-B1C9-C4E7-E9BB-36D9DF8FE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986" y="1299270"/>
              <a:ext cx="210313" cy="88885"/>
            </a:xfrm>
            <a:custGeom>
              <a:avLst/>
              <a:gdLst>
                <a:gd name="T0" fmla="*/ 33 w 71"/>
                <a:gd name="T1" fmla="*/ 1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7 h 30"/>
                <a:gd name="T8" fmla="*/ 38 w 71"/>
                <a:gd name="T9" fmla="*/ 28 h 30"/>
                <a:gd name="T10" fmla="*/ 63 w 71"/>
                <a:gd name="T11" fmla="*/ 18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1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4"/>
                    <a:pt x="8" y="27"/>
                    <a:pt x="11" y="27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8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4" name="Freeform 566">
              <a:extLst>
                <a:ext uri="{FF2B5EF4-FFF2-40B4-BE49-F238E27FC236}">
                  <a16:creationId xmlns:a16="http://schemas.microsoft.com/office/drawing/2014/main" id="{6C2800CE-EE67-4A55-92B6-CC032C76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9" y="1329315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2"/>
                    <a:pt x="47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59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5" name="Freeform 567">
              <a:extLst>
                <a:ext uri="{FF2B5EF4-FFF2-40B4-BE49-F238E27FC236}">
                  <a16:creationId xmlns:a16="http://schemas.microsoft.com/office/drawing/2014/main" id="{AB74B599-90AD-D44D-395E-26AC983B8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2816" y="1308034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1 h 21"/>
                <a:gd name="T20" fmla="*/ 10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5 w 32"/>
                <a:gd name="T29" fmla="*/ 4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6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4 w 32"/>
                <a:gd name="T71" fmla="*/ 7 h 21"/>
                <a:gd name="T72" fmla="*/ 6 w 32"/>
                <a:gd name="T73" fmla="*/ 10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10 h 21"/>
                <a:gd name="T94" fmla="*/ 22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9"/>
                    <a:pt x="28" y="18"/>
                    <a:pt x="27" y="17"/>
                  </a:cubicBezTo>
                  <a:cubicBezTo>
                    <a:pt x="26" y="19"/>
                    <a:pt x="24" y="19"/>
                    <a:pt x="22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4" y="11"/>
                    <a:pt x="13" y="12"/>
                    <a:pt x="10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5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7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4" y="5"/>
                    <a:pt x="25" y="6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1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9"/>
                    <a:pt x="18" y="10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3"/>
                    <a:pt x="25" y="14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6" name="Freeform 568">
              <a:extLst>
                <a:ext uri="{FF2B5EF4-FFF2-40B4-BE49-F238E27FC236}">
                  <a16:creationId xmlns:a16="http://schemas.microsoft.com/office/drawing/2014/main" id="{780B5077-DDA0-8ACE-F4B9-C4009C87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201" y="1249195"/>
              <a:ext cx="246617" cy="130196"/>
            </a:xfrm>
            <a:custGeom>
              <a:avLst/>
              <a:gdLst>
                <a:gd name="T0" fmla="*/ 38 w 83"/>
                <a:gd name="T1" fmla="*/ 3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9"/>
                    <a:pt x="1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7" name="Freeform 569">
              <a:extLst>
                <a:ext uri="{FF2B5EF4-FFF2-40B4-BE49-F238E27FC236}">
                  <a16:creationId xmlns:a16="http://schemas.microsoft.com/office/drawing/2014/main" id="{A33610A9-5A2B-1F56-E8F0-C890F323F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979" y="1264218"/>
              <a:ext cx="209061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8" name="Freeform 570">
              <a:extLst>
                <a:ext uri="{FF2B5EF4-FFF2-40B4-BE49-F238E27FC236}">
                  <a16:creationId xmlns:a16="http://schemas.microsoft.com/office/drawing/2014/main" id="{997FA798-3CDB-8C39-78D9-D2DBBF62A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461" y="1296766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2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8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2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2"/>
                    <a:pt x="38" y="32"/>
                    <a:pt x="40" y="32"/>
                  </a:cubicBezTo>
                  <a:cubicBezTo>
                    <a:pt x="41" y="32"/>
                    <a:pt x="43" y="32"/>
                    <a:pt x="44" y="31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50" y="30"/>
                    <a:pt x="52" y="29"/>
                    <a:pt x="55" y="29"/>
                  </a:cubicBezTo>
                  <a:cubicBezTo>
                    <a:pt x="57" y="28"/>
                    <a:pt x="59" y="27"/>
                    <a:pt x="62" y="26"/>
                  </a:cubicBezTo>
                  <a:cubicBezTo>
                    <a:pt x="64" y="25"/>
                    <a:pt x="66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8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9" name="Freeform 571">
              <a:extLst>
                <a:ext uri="{FF2B5EF4-FFF2-40B4-BE49-F238E27FC236}">
                  <a16:creationId xmlns:a16="http://schemas.microsoft.com/office/drawing/2014/main" id="{4945ECC3-4CBE-8563-E618-7232F3E8D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6558" y="1275485"/>
              <a:ext cx="95140" cy="60091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5 w 32"/>
                <a:gd name="T73" fmla="*/ 9 h 20"/>
                <a:gd name="T74" fmla="*/ 9 w 32"/>
                <a:gd name="T75" fmla="*/ 10 h 20"/>
                <a:gd name="T76" fmla="*/ 13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3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4" y="11"/>
                    <a:pt x="13" y="11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4" y="7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6" y="9"/>
                    <a:pt x="7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0" y="8"/>
                    <a:pt x="18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0" name="Freeform 572">
              <a:extLst>
                <a:ext uri="{FF2B5EF4-FFF2-40B4-BE49-F238E27FC236}">
                  <a16:creationId xmlns:a16="http://schemas.microsoft.com/office/drawing/2014/main" id="{139C9DD3-6C5A-3574-7E05-C05D3CDC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93" y="1214143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1" name="Freeform 573">
              <a:extLst>
                <a:ext uri="{FF2B5EF4-FFF2-40B4-BE49-F238E27FC236}">
                  <a16:creationId xmlns:a16="http://schemas.microsoft.com/office/drawing/2014/main" id="{57836A60-B9D5-88BE-3345-38CD54BD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9" y="1229165"/>
              <a:ext cx="210313" cy="88885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2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2" name="Freeform 574">
              <a:extLst>
                <a:ext uri="{FF2B5EF4-FFF2-40B4-BE49-F238E27FC236}">
                  <a16:creationId xmlns:a16="http://schemas.microsoft.com/office/drawing/2014/main" id="{E384339E-662F-9C9D-658F-F8A8F4A89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201" y="1261714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7"/>
                  </a:cubicBezTo>
                  <a:cubicBezTo>
                    <a:pt x="64" y="25"/>
                    <a:pt x="66" y="24"/>
                    <a:pt x="69" y="23"/>
                  </a:cubicBezTo>
                  <a:cubicBezTo>
                    <a:pt x="71" y="22"/>
                    <a:pt x="73" y="20"/>
                    <a:pt x="75" y="18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3" name="Freeform 575">
              <a:extLst>
                <a:ext uri="{FF2B5EF4-FFF2-40B4-BE49-F238E27FC236}">
                  <a16:creationId xmlns:a16="http://schemas.microsoft.com/office/drawing/2014/main" id="{314B8CF4-62C7-668E-475E-BAA70F895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297" y="1240432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0 h 21"/>
                <a:gd name="T20" fmla="*/ 10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4 w 32"/>
                <a:gd name="T29" fmla="*/ 3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4 w 32"/>
                <a:gd name="T71" fmla="*/ 7 h 21"/>
                <a:gd name="T72" fmla="*/ 5 w 32"/>
                <a:gd name="T73" fmla="*/ 9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9 h 21"/>
                <a:gd name="T94" fmla="*/ 22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5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4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2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4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4" name="Freeform 576">
              <a:extLst>
                <a:ext uri="{FF2B5EF4-FFF2-40B4-BE49-F238E27FC236}">
                  <a16:creationId xmlns:a16="http://schemas.microsoft.com/office/drawing/2014/main" id="{EF61D1B8-0F81-2463-E3E2-9193063C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935" y="1177838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1 h 44"/>
                <a:gd name="T6" fmla="*/ 81 w 83"/>
                <a:gd name="T7" fmla="*/ 16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2" y="44"/>
                    <a:pt x="45" y="41"/>
                  </a:cubicBezTo>
                  <a:cubicBezTo>
                    <a:pt x="67" y="37"/>
                    <a:pt x="83" y="26"/>
                    <a:pt x="81" y="16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5" name="Freeform 577">
              <a:extLst>
                <a:ext uri="{FF2B5EF4-FFF2-40B4-BE49-F238E27FC236}">
                  <a16:creationId xmlns:a16="http://schemas.microsoft.com/office/drawing/2014/main" id="{49E4EDC4-F227-4C08-F82A-149743E9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461" y="1196616"/>
              <a:ext cx="210313" cy="88885"/>
            </a:xfrm>
            <a:custGeom>
              <a:avLst/>
              <a:gdLst>
                <a:gd name="T0" fmla="*/ 33 w 71"/>
                <a:gd name="T1" fmla="*/ 1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1"/>
                  </a:moveTo>
                  <a:cubicBezTo>
                    <a:pt x="24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6" name="Freeform 578">
              <a:extLst>
                <a:ext uri="{FF2B5EF4-FFF2-40B4-BE49-F238E27FC236}">
                  <a16:creationId xmlns:a16="http://schemas.microsoft.com/office/drawing/2014/main" id="{4364ED8E-356F-A9DE-7394-EC0EC77B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193" y="1225409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8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6" y="23"/>
                    <a:pt x="33" y="24"/>
                    <a:pt x="31" y="24"/>
                  </a:cubicBezTo>
                  <a:cubicBezTo>
                    <a:pt x="28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2"/>
                    <a:pt x="47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59" y="28"/>
                    <a:pt x="62" y="27"/>
                  </a:cubicBezTo>
                  <a:cubicBezTo>
                    <a:pt x="64" y="26"/>
                    <a:pt x="66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7" name="Freeform 579">
              <a:extLst>
                <a:ext uri="{FF2B5EF4-FFF2-40B4-BE49-F238E27FC236}">
                  <a16:creationId xmlns:a16="http://schemas.microsoft.com/office/drawing/2014/main" id="{A71439A8-2D1F-C91F-0AE7-71AAC325F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5290" y="1207883"/>
              <a:ext cx="93889" cy="58840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6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5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2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6 w 32"/>
                <a:gd name="T35" fmla="*/ 2 h 20"/>
                <a:gd name="T36" fmla="*/ 12 w 32"/>
                <a:gd name="T37" fmla="*/ 0 h 20"/>
                <a:gd name="T38" fmla="*/ 18 w 32"/>
                <a:gd name="T39" fmla="*/ 0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5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6 w 32"/>
                <a:gd name="T67" fmla="*/ 4 h 20"/>
                <a:gd name="T68" fmla="*/ 6 w 32"/>
                <a:gd name="T69" fmla="*/ 4 h 20"/>
                <a:gd name="T70" fmla="*/ 4 w 32"/>
                <a:gd name="T71" fmla="*/ 6 h 20"/>
                <a:gd name="T72" fmla="*/ 5 w 32"/>
                <a:gd name="T73" fmla="*/ 9 h 20"/>
                <a:gd name="T74" fmla="*/ 9 w 32"/>
                <a:gd name="T75" fmla="*/ 9 h 20"/>
                <a:gd name="T76" fmla="*/ 13 w 32"/>
                <a:gd name="T77" fmla="*/ 8 h 20"/>
                <a:gd name="T78" fmla="*/ 10 w 32"/>
                <a:gd name="T79" fmla="*/ 6 h 20"/>
                <a:gd name="T80" fmla="*/ 6 w 32"/>
                <a:gd name="T81" fmla="*/ 4 h 20"/>
                <a:gd name="T82" fmla="*/ 27 w 32"/>
                <a:gd name="T83" fmla="*/ 13 h 20"/>
                <a:gd name="T84" fmla="*/ 27 w 32"/>
                <a:gd name="T85" fmla="*/ 13 h 20"/>
                <a:gd name="T86" fmla="*/ 28 w 32"/>
                <a:gd name="T87" fmla="*/ 10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6"/>
                  </a:cubicBezTo>
                  <a:cubicBezTo>
                    <a:pt x="25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19"/>
                    <a:pt x="12" y="19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7" y="16"/>
                    <a:pt x="18" y="17"/>
                    <a:pt x="20" y="17"/>
                  </a:cubicBezTo>
                  <a:cubicBezTo>
                    <a:pt x="22" y="16"/>
                    <a:pt x="23" y="16"/>
                    <a:pt x="25" y="15"/>
                  </a:cubicBezTo>
                  <a:cubicBezTo>
                    <a:pt x="23" y="14"/>
                    <a:pt x="22" y="13"/>
                    <a:pt x="20" y="12"/>
                  </a:cubicBezTo>
                  <a:cubicBezTo>
                    <a:pt x="19" y="11"/>
                    <a:pt x="18" y="11"/>
                    <a:pt x="16" y="10"/>
                  </a:cubicBezTo>
                  <a:cubicBezTo>
                    <a:pt x="14" y="10"/>
                    <a:pt x="13" y="11"/>
                    <a:pt x="10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3"/>
                    <a:pt x="11" y="4"/>
                    <a:pt x="12" y="5"/>
                  </a:cubicBezTo>
                  <a:cubicBezTo>
                    <a:pt x="13" y="6"/>
                    <a:pt x="14" y="6"/>
                    <a:pt x="16" y="7"/>
                  </a:cubicBezTo>
                  <a:cubicBezTo>
                    <a:pt x="18" y="6"/>
                    <a:pt x="19" y="6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1" y="13"/>
                    <a:pt x="29" y="15"/>
                  </a:cubicBezTo>
                  <a:cubicBezTo>
                    <a:pt x="30" y="15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2" y="9"/>
                    <a:pt x="13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6" y="4"/>
                  </a:cubicBez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8"/>
                    <a:pt x="18" y="9"/>
                  </a:cubicBezTo>
                  <a:cubicBezTo>
                    <a:pt x="20" y="9"/>
                    <a:pt x="21" y="10"/>
                    <a:pt x="22" y="11"/>
                  </a:cubicBezTo>
                  <a:cubicBezTo>
                    <a:pt x="24" y="12"/>
                    <a:pt x="25" y="13"/>
                    <a:pt x="27" y="13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8" name="Freeform 580">
              <a:extLst>
                <a:ext uri="{FF2B5EF4-FFF2-40B4-BE49-F238E27FC236}">
                  <a16:creationId xmlns:a16="http://schemas.microsoft.com/office/drawing/2014/main" id="{EAB06DEE-78AC-7C98-9590-563A248E6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74" y="1145289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7"/>
                    <a:pt x="0" y="19"/>
                    <a:pt x="1" y="29"/>
                  </a:cubicBezTo>
                  <a:cubicBezTo>
                    <a:pt x="3" y="39"/>
                    <a:pt x="22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9" name="Freeform 581">
              <a:extLst>
                <a:ext uri="{FF2B5EF4-FFF2-40B4-BE49-F238E27FC236}">
                  <a16:creationId xmlns:a16="http://schemas.microsoft.com/office/drawing/2014/main" id="{22BAB008-8562-1E1E-DFB5-7D237F14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201" y="1160310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4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0" name="Freeform 582">
              <a:extLst>
                <a:ext uri="{FF2B5EF4-FFF2-40B4-BE49-F238E27FC236}">
                  <a16:creationId xmlns:a16="http://schemas.microsoft.com/office/drawing/2014/main" id="{865F0663-4EC0-498E-A20B-36A98E3F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935" y="1192859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8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69" y="12"/>
                    <a:pt x="67" y="13"/>
                  </a:cubicBezTo>
                  <a:cubicBezTo>
                    <a:pt x="65" y="15"/>
                    <a:pt x="62" y="16"/>
                    <a:pt x="60" y="17"/>
                  </a:cubicBezTo>
                  <a:cubicBezTo>
                    <a:pt x="58" y="18"/>
                    <a:pt x="55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1" y="22"/>
                    <a:pt x="40" y="22"/>
                    <a:pt x="38" y="22"/>
                  </a:cubicBezTo>
                  <a:cubicBezTo>
                    <a:pt x="36" y="23"/>
                    <a:pt x="33" y="23"/>
                    <a:pt x="31" y="23"/>
                  </a:cubicBezTo>
                  <a:cubicBezTo>
                    <a:pt x="28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1" y="32"/>
                    <a:pt x="43" y="32"/>
                    <a:pt x="44" y="31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6"/>
                  </a:cubicBezTo>
                  <a:cubicBezTo>
                    <a:pt x="64" y="25"/>
                    <a:pt x="66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8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1" name="Freeform 583">
              <a:extLst>
                <a:ext uri="{FF2B5EF4-FFF2-40B4-BE49-F238E27FC236}">
                  <a16:creationId xmlns:a16="http://schemas.microsoft.com/office/drawing/2014/main" id="{4B6BC595-DDB2-62B1-BBF9-E8BABEE0B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032" y="1172828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6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8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6 w 32"/>
                <a:gd name="T67" fmla="*/ 4 h 20"/>
                <a:gd name="T68" fmla="*/ 6 w 32"/>
                <a:gd name="T69" fmla="*/ 4 h 20"/>
                <a:gd name="T70" fmla="*/ 4 w 32"/>
                <a:gd name="T71" fmla="*/ 7 h 20"/>
                <a:gd name="T72" fmla="*/ 5 w 32"/>
                <a:gd name="T73" fmla="*/ 9 h 20"/>
                <a:gd name="T74" fmla="*/ 9 w 32"/>
                <a:gd name="T75" fmla="*/ 10 h 20"/>
                <a:gd name="T76" fmla="*/ 13 w 32"/>
                <a:gd name="T77" fmla="*/ 8 h 20"/>
                <a:gd name="T78" fmla="*/ 10 w 32"/>
                <a:gd name="T79" fmla="*/ 6 h 20"/>
                <a:gd name="T80" fmla="*/ 6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5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4"/>
                    <a:pt x="20" y="13"/>
                  </a:cubicBezTo>
                  <a:cubicBezTo>
                    <a:pt x="19" y="12"/>
                    <a:pt x="17" y="11"/>
                    <a:pt x="16" y="10"/>
                  </a:cubicBezTo>
                  <a:cubicBezTo>
                    <a:pt x="14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4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6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2" name="Freeform 584">
              <a:extLst>
                <a:ext uri="{FF2B5EF4-FFF2-40B4-BE49-F238E27FC236}">
                  <a16:creationId xmlns:a16="http://schemas.microsoft.com/office/drawing/2014/main" id="{AA6371F5-F074-1069-D6B1-109B6882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859" y="1845088"/>
              <a:ext cx="247868" cy="130196"/>
            </a:xfrm>
            <a:custGeom>
              <a:avLst/>
              <a:gdLst>
                <a:gd name="T0" fmla="*/ 39 w 84"/>
                <a:gd name="T1" fmla="*/ 4 h 44"/>
                <a:gd name="T2" fmla="*/ 2 w 84"/>
                <a:gd name="T3" fmla="*/ 29 h 44"/>
                <a:gd name="T4" fmla="*/ 45 w 84"/>
                <a:gd name="T5" fmla="*/ 40 h 44"/>
                <a:gd name="T6" fmla="*/ 82 w 84"/>
                <a:gd name="T7" fmla="*/ 15 h 44"/>
                <a:gd name="T8" fmla="*/ 39 w 8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39" y="4"/>
                  </a:moveTo>
                  <a:cubicBezTo>
                    <a:pt x="17" y="8"/>
                    <a:pt x="0" y="19"/>
                    <a:pt x="2" y="29"/>
                  </a:cubicBezTo>
                  <a:cubicBezTo>
                    <a:pt x="4" y="39"/>
                    <a:pt x="23" y="44"/>
                    <a:pt x="45" y="40"/>
                  </a:cubicBezTo>
                  <a:cubicBezTo>
                    <a:pt x="67" y="36"/>
                    <a:pt x="84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3" name="Freeform 585">
              <a:extLst>
                <a:ext uri="{FF2B5EF4-FFF2-40B4-BE49-F238E27FC236}">
                  <a16:creationId xmlns:a16="http://schemas.microsoft.com/office/drawing/2014/main" id="{A598E716-B030-B127-552D-00665DE7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385" y="1860111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2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3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4" name="Freeform 586">
              <a:extLst>
                <a:ext uri="{FF2B5EF4-FFF2-40B4-BE49-F238E27FC236}">
                  <a16:creationId xmlns:a16="http://schemas.microsoft.com/office/drawing/2014/main" id="{91C7D5D1-DE87-96F3-1C66-71E23998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68" y="1892660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7 h 33"/>
                <a:gd name="T6" fmla="*/ 53 w 82"/>
                <a:gd name="T7" fmla="*/ 20 h 33"/>
                <a:gd name="T8" fmla="*/ 46 w 82"/>
                <a:gd name="T9" fmla="*/ 21 h 33"/>
                <a:gd name="T10" fmla="*/ 43 w 82"/>
                <a:gd name="T11" fmla="*/ 22 h 33"/>
                <a:gd name="T12" fmla="*/ 39 w 82"/>
                <a:gd name="T13" fmla="*/ 23 h 33"/>
                <a:gd name="T14" fmla="*/ 31 w 82"/>
                <a:gd name="T15" fmla="*/ 23 h 33"/>
                <a:gd name="T16" fmla="*/ 24 w 82"/>
                <a:gd name="T17" fmla="*/ 23 h 33"/>
                <a:gd name="T18" fmla="*/ 16 w 82"/>
                <a:gd name="T19" fmla="*/ 22 h 33"/>
                <a:gd name="T20" fmla="*/ 8 w 82"/>
                <a:gd name="T21" fmla="*/ 20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0 w 82"/>
                <a:gd name="T35" fmla="*/ 32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9" y="21"/>
                    <a:pt x="46" y="21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2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6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7" y="31"/>
                    <a:pt x="48" y="31"/>
                  </a:cubicBezTo>
                  <a:cubicBezTo>
                    <a:pt x="50" y="30"/>
                    <a:pt x="53" y="30"/>
                    <a:pt x="55" y="29"/>
                  </a:cubicBezTo>
                  <a:cubicBezTo>
                    <a:pt x="57" y="28"/>
                    <a:pt x="60" y="27"/>
                    <a:pt x="62" y="27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4" y="20"/>
                    <a:pt x="76" y="18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5" name="Freeform 587">
              <a:extLst>
                <a:ext uri="{FF2B5EF4-FFF2-40B4-BE49-F238E27FC236}">
                  <a16:creationId xmlns:a16="http://schemas.microsoft.com/office/drawing/2014/main" id="{8DF5C453-9587-2F92-1365-DBB838F22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64" y="1871377"/>
              <a:ext cx="95140" cy="62594"/>
            </a:xfrm>
            <a:custGeom>
              <a:avLst/>
              <a:gdLst>
                <a:gd name="T0" fmla="*/ 31 w 32"/>
                <a:gd name="T1" fmla="*/ 19 h 21"/>
                <a:gd name="T2" fmla="*/ 28 w 32"/>
                <a:gd name="T3" fmla="*/ 17 h 21"/>
                <a:gd name="T4" fmla="*/ 23 w 32"/>
                <a:gd name="T5" fmla="*/ 20 h 21"/>
                <a:gd name="T6" fmla="*/ 18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0 h 21"/>
                <a:gd name="T20" fmla="*/ 11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3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1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1" y="19"/>
                  </a:moveTo>
                  <a:cubicBezTo>
                    <a:pt x="30" y="18"/>
                    <a:pt x="29" y="18"/>
                    <a:pt x="28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1"/>
                    <a:pt x="18" y="21"/>
                  </a:cubicBezTo>
                  <a:cubicBezTo>
                    <a:pt x="16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5" y="13"/>
                    <a:pt x="3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3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3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9"/>
                  </a:cubicBezTo>
                  <a:cubicBezTo>
                    <a:pt x="26" y="8"/>
                    <a:pt x="25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6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6" name="Freeform 588">
              <a:extLst>
                <a:ext uri="{FF2B5EF4-FFF2-40B4-BE49-F238E27FC236}">
                  <a16:creationId xmlns:a16="http://schemas.microsoft.com/office/drawing/2014/main" id="{84BD5FE2-D6B5-5FA1-2549-014CF45E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00" y="1810036"/>
              <a:ext cx="245364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6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7" y="8"/>
                    <a:pt x="0" y="19"/>
                    <a:pt x="2" y="29"/>
                  </a:cubicBezTo>
                  <a:cubicBezTo>
                    <a:pt x="4" y="39"/>
                    <a:pt x="23" y="44"/>
                    <a:pt x="45" y="41"/>
                  </a:cubicBezTo>
                  <a:cubicBezTo>
                    <a:pt x="67" y="37"/>
                    <a:pt x="83" y="26"/>
                    <a:pt x="82" y="16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7" name="Freeform 589">
              <a:extLst>
                <a:ext uri="{FF2B5EF4-FFF2-40B4-BE49-F238E27FC236}">
                  <a16:creationId xmlns:a16="http://schemas.microsoft.com/office/drawing/2014/main" id="{CA1C3F6C-3B04-3783-0A38-86B60FBC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127" y="1827562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9"/>
                  </a:cubicBezTo>
                  <a:cubicBezTo>
                    <a:pt x="66" y="17"/>
                    <a:pt x="71" y="12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8" name="Freeform 590">
              <a:extLst>
                <a:ext uri="{FF2B5EF4-FFF2-40B4-BE49-F238E27FC236}">
                  <a16:creationId xmlns:a16="http://schemas.microsoft.com/office/drawing/2014/main" id="{79E1AAD8-C3F9-F648-D21D-AAF74A291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859" y="1856355"/>
              <a:ext cx="242861" cy="98899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7 h 33"/>
                <a:gd name="T6" fmla="*/ 53 w 82"/>
                <a:gd name="T7" fmla="*/ 20 h 33"/>
                <a:gd name="T8" fmla="*/ 46 w 82"/>
                <a:gd name="T9" fmla="*/ 22 h 33"/>
                <a:gd name="T10" fmla="*/ 43 w 82"/>
                <a:gd name="T11" fmla="*/ 23 h 33"/>
                <a:gd name="T12" fmla="*/ 39 w 82"/>
                <a:gd name="T13" fmla="*/ 23 h 33"/>
                <a:gd name="T14" fmla="*/ 31 w 82"/>
                <a:gd name="T15" fmla="*/ 24 h 33"/>
                <a:gd name="T16" fmla="*/ 24 w 82"/>
                <a:gd name="T17" fmla="*/ 24 h 33"/>
                <a:gd name="T18" fmla="*/ 16 w 82"/>
                <a:gd name="T19" fmla="*/ 23 h 33"/>
                <a:gd name="T20" fmla="*/ 8 w 82"/>
                <a:gd name="T21" fmla="*/ 21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0 w 82"/>
                <a:gd name="T35" fmla="*/ 33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9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9" y="21"/>
                    <a:pt x="46" y="22"/>
                  </a:cubicBezTo>
                  <a:cubicBezTo>
                    <a:pt x="45" y="22"/>
                    <a:pt x="44" y="22"/>
                    <a:pt x="43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9" y="23"/>
                    <a:pt x="16" y="23"/>
                  </a:cubicBezTo>
                  <a:cubicBezTo>
                    <a:pt x="13" y="22"/>
                    <a:pt x="11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2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6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7" y="32"/>
                    <a:pt x="48" y="31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9" name="Freeform 591">
              <a:extLst>
                <a:ext uri="{FF2B5EF4-FFF2-40B4-BE49-F238E27FC236}">
                  <a16:creationId xmlns:a16="http://schemas.microsoft.com/office/drawing/2014/main" id="{0AA70158-BCC3-0C65-E60F-916D97B7C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8958" y="1838829"/>
              <a:ext cx="93889" cy="60091"/>
            </a:xfrm>
            <a:custGeom>
              <a:avLst/>
              <a:gdLst>
                <a:gd name="T0" fmla="*/ 31 w 32"/>
                <a:gd name="T1" fmla="*/ 18 h 20"/>
                <a:gd name="T2" fmla="*/ 28 w 32"/>
                <a:gd name="T3" fmla="*/ 16 h 20"/>
                <a:gd name="T4" fmla="*/ 23 w 32"/>
                <a:gd name="T5" fmla="*/ 19 h 20"/>
                <a:gd name="T6" fmla="*/ 18 w 32"/>
                <a:gd name="T7" fmla="*/ 20 h 20"/>
                <a:gd name="T8" fmla="*/ 12 w 32"/>
                <a:gd name="T9" fmla="*/ 19 h 20"/>
                <a:gd name="T10" fmla="*/ 15 w 32"/>
                <a:gd name="T11" fmla="*/ 15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0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5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1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9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0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1" y="18"/>
                  </a:moveTo>
                  <a:cubicBezTo>
                    <a:pt x="30" y="18"/>
                    <a:pt x="29" y="17"/>
                    <a:pt x="28" y="16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8" y="20"/>
                  </a:cubicBezTo>
                  <a:cubicBezTo>
                    <a:pt x="16" y="20"/>
                    <a:pt x="14" y="19"/>
                    <a:pt x="12" y="19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4" y="14"/>
                    <a:pt x="22" y="13"/>
                    <a:pt x="21" y="12"/>
                  </a:cubicBezTo>
                  <a:cubicBezTo>
                    <a:pt x="19" y="11"/>
                    <a:pt x="18" y="11"/>
                    <a:pt x="16" y="10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9" y="12"/>
                    <a:pt x="8" y="12"/>
                    <a:pt x="6" y="12"/>
                  </a:cubicBezTo>
                  <a:cubicBezTo>
                    <a:pt x="5" y="12"/>
                    <a:pt x="3" y="12"/>
                    <a:pt x="2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3" y="4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3"/>
                    <a:pt x="11" y="4"/>
                    <a:pt x="12" y="5"/>
                  </a:cubicBezTo>
                  <a:cubicBezTo>
                    <a:pt x="14" y="6"/>
                    <a:pt x="15" y="6"/>
                    <a:pt x="16" y="7"/>
                  </a:cubicBezTo>
                  <a:cubicBezTo>
                    <a:pt x="18" y="6"/>
                    <a:pt x="19" y="6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1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0" y="9"/>
                    <a:pt x="12" y="9"/>
                    <a:pt x="14" y="8"/>
                  </a:cubicBezTo>
                  <a:cubicBezTo>
                    <a:pt x="13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8" y="9"/>
                    <a:pt x="26" y="8"/>
                  </a:cubicBezTo>
                  <a:cubicBezTo>
                    <a:pt x="26" y="7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9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0" name="Freeform 592">
              <a:extLst>
                <a:ext uri="{FF2B5EF4-FFF2-40B4-BE49-F238E27FC236}">
                  <a16:creationId xmlns:a16="http://schemas.microsoft.com/office/drawing/2014/main" id="{AE3145D7-7D11-C454-747E-5749FBF7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341" y="1776235"/>
              <a:ext cx="246617" cy="131447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4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1" name="Freeform 593">
              <a:extLst>
                <a:ext uri="{FF2B5EF4-FFF2-40B4-BE49-F238E27FC236}">
                  <a16:creationId xmlns:a16="http://schemas.microsoft.com/office/drawing/2014/main" id="{2F2F2805-A5FE-292A-2775-D7E1323D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68" y="1791257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2" name="Freeform 594">
              <a:extLst>
                <a:ext uri="{FF2B5EF4-FFF2-40B4-BE49-F238E27FC236}">
                  <a16:creationId xmlns:a16="http://schemas.microsoft.com/office/drawing/2014/main" id="{379B78C5-8BA4-2825-148D-B8069A20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00" y="1823806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3 h 33"/>
                <a:gd name="T4" fmla="*/ 60 w 82"/>
                <a:gd name="T5" fmla="*/ 17 h 33"/>
                <a:gd name="T6" fmla="*/ 53 w 82"/>
                <a:gd name="T7" fmla="*/ 19 h 33"/>
                <a:gd name="T8" fmla="*/ 46 w 82"/>
                <a:gd name="T9" fmla="*/ 21 h 33"/>
                <a:gd name="T10" fmla="*/ 43 w 82"/>
                <a:gd name="T11" fmla="*/ 22 h 33"/>
                <a:gd name="T12" fmla="*/ 39 w 82"/>
                <a:gd name="T13" fmla="*/ 22 h 33"/>
                <a:gd name="T14" fmla="*/ 31 w 82"/>
                <a:gd name="T15" fmla="*/ 23 h 33"/>
                <a:gd name="T16" fmla="*/ 24 w 82"/>
                <a:gd name="T17" fmla="*/ 23 h 33"/>
                <a:gd name="T18" fmla="*/ 16 w 82"/>
                <a:gd name="T19" fmla="*/ 22 h 33"/>
                <a:gd name="T20" fmla="*/ 8 w 82"/>
                <a:gd name="T21" fmla="*/ 20 h 33"/>
                <a:gd name="T22" fmla="*/ 0 w 82"/>
                <a:gd name="T23" fmla="*/ 13 h 33"/>
                <a:gd name="T24" fmla="*/ 2 w 82"/>
                <a:gd name="T25" fmla="*/ 23 h 33"/>
                <a:gd name="T26" fmla="*/ 10 w 82"/>
                <a:gd name="T27" fmla="*/ 29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0 w 82"/>
                <a:gd name="T35" fmla="*/ 32 h 33"/>
                <a:gd name="T36" fmla="*/ 44 w 82"/>
                <a:gd name="T37" fmla="*/ 31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6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9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19"/>
                  </a:cubicBezTo>
                  <a:cubicBezTo>
                    <a:pt x="51" y="20"/>
                    <a:pt x="49" y="21"/>
                    <a:pt x="46" y="21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2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6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50" y="30"/>
                    <a:pt x="53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6" y="18"/>
                  </a:cubicBezTo>
                  <a:cubicBezTo>
                    <a:pt x="79" y="15"/>
                    <a:pt x="81" y="12"/>
                    <a:pt x="82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3" name="Freeform 595">
              <a:extLst>
                <a:ext uri="{FF2B5EF4-FFF2-40B4-BE49-F238E27FC236}">
                  <a16:creationId xmlns:a16="http://schemas.microsoft.com/office/drawing/2014/main" id="{4534C267-D9E1-CAB2-A03D-2AEF805BC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697" y="1803775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8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9" y="17"/>
                    <a:pt x="28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4" y="14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5" y="13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4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4" y="6"/>
                    <a:pt x="15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3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4" name="Freeform 596">
              <a:extLst>
                <a:ext uri="{FF2B5EF4-FFF2-40B4-BE49-F238E27FC236}">
                  <a16:creationId xmlns:a16="http://schemas.microsoft.com/office/drawing/2014/main" id="{F7F0DA5E-1C07-0A39-B5F9-F19186F02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334" y="1741182"/>
              <a:ext cx="245364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5" name="Freeform 597">
              <a:extLst>
                <a:ext uri="{FF2B5EF4-FFF2-40B4-BE49-F238E27FC236}">
                  <a16:creationId xmlns:a16="http://schemas.microsoft.com/office/drawing/2014/main" id="{2075577F-2019-6AFD-8BBE-E3ED567E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859" y="1756205"/>
              <a:ext cx="210313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1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1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1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6" name="Freeform 598">
              <a:extLst>
                <a:ext uri="{FF2B5EF4-FFF2-40B4-BE49-F238E27FC236}">
                  <a16:creationId xmlns:a16="http://schemas.microsoft.com/office/drawing/2014/main" id="{C802E8C3-3DCB-A3C8-A4CE-5C48DBCD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341" y="1788754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7 h 33"/>
                <a:gd name="T6" fmla="*/ 53 w 82"/>
                <a:gd name="T7" fmla="*/ 20 h 33"/>
                <a:gd name="T8" fmla="*/ 46 w 82"/>
                <a:gd name="T9" fmla="*/ 22 h 33"/>
                <a:gd name="T10" fmla="*/ 43 w 82"/>
                <a:gd name="T11" fmla="*/ 22 h 33"/>
                <a:gd name="T12" fmla="*/ 39 w 82"/>
                <a:gd name="T13" fmla="*/ 23 h 33"/>
                <a:gd name="T14" fmla="*/ 31 w 82"/>
                <a:gd name="T15" fmla="*/ 23 h 33"/>
                <a:gd name="T16" fmla="*/ 24 w 82"/>
                <a:gd name="T17" fmla="*/ 23 h 33"/>
                <a:gd name="T18" fmla="*/ 16 w 82"/>
                <a:gd name="T19" fmla="*/ 23 h 33"/>
                <a:gd name="T20" fmla="*/ 8 w 82"/>
                <a:gd name="T21" fmla="*/ 20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0 w 82"/>
                <a:gd name="T35" fmla="*/ 32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7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9" y="21"/>
                    <a:pt x="46" y="22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4"/>
                    <a:pt x="26" y="24"/>
                    <a:pt x="24" y="23"/>
                  </a:cubicBezTo>
                  <a:cubicBezTo>
                    <a:pt x="21" y="23"/>
                    <a:pt x="19" y="23"/>
                    <a:pt x="16" y="23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2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6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7" y="31"/>
                    <a:pt x="48" y="31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8"/>
                    <a:pt x="60" y="28"/>
                    <a:pt x="62" y="27"/>
                  </a:cubicBezTo>
                  <a:cubicBezTo>
                    <a:pt x="64" y="26"/>
                    <a:pt x="67" y="24"/>
                    <a:pt x="69" y="23"/>
                  </a:cubicBezTo>
                  <a:cubicBezTo>
                    <a:pt x="71" y="22"/>
                    <a:pt x="74" y="20"/>
                    <a:pt x="76" y="18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7" name="Freeform 599">
              <a:extLst>
                <a:ext uri="{FF2B5EF4-FFF2-40B4-BE49-F238E27FC236}">
                  <a16:creationId xmlns:a16="http://schemas.microsoft.com/office/drawing/2014/main" id="{A35492E7-9FBC-B536-6F7B-F54DF2E4F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438" y="1767471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8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0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3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8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6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3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6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8" name="Freeform 600">
              <a:extLst>
                <a:ext uri="{FF2B5EF4-FFF2-40B4-BE49-F238E27FC236}">
                  <a16:creationId xmlns:a16="http://schemas.microsoft.com/office/drawing/2014/main" id="{B0A6BDC9-EAC8-6544-EC14-C673BB1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74" y="1708634"/>
              <a:ext cx="245364" cy="130196"/>
            </a:xfrm>
            <a:custGeom>
              <a:avLst/>
              <a:gdLst>
                <a:gd name="T0" fmla="*/ 39 w 83"/>
                <a:gd name="T1" fmla="*/ 3 h 44"/>
                <a:gd name="T2" fmla="*/ 2 w 83"/>
                <a:gd name="T3" fmla="*/ 28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3"/>
                  </a:moveTo>
                  <a:cubicBezTo>
                    <a:pt x="16" y="7"/>
                    <a:pt x="0" y="18"/>
                    <a:pt x="2" y="28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9" name="Freeform 601">
              <a:extLst>
                <a:ext uri="{FF2B5EF4-FFF2-40B4-BE49-F238E27FC236}">
                  <a16:creationId xmlns:a16="http://schemas.microsoft.com/office/drawing/2014/main" id="{D0D7C6B7-4536-4061-7D16-1E71D714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00" y="1723656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2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0" name="Freeform 602">
              <a:extLst>
                <a:ext uri="{FF2B5EF4-FFF2-40B4-BE49-F238E27FC236}">
                  <a16:creationId xmlns:a16="http://schemas.microsoft.com/office/drawing/2014/main" id="{ACEDB7F7-31D8-DFB2-C85C-8C895BDBD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334" y="1753700"/>
              <a:ext cx="241609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8 h 33"/>
                <a:gd name="T6" fmla="*/ 53 w 82"/>
                <a:gd name="T7" fmla="*/ 20 h 33"/>
                <a:gd name="T8" fmla="*/ 46 w 82"/>
                <a:gd name="T9" fmla="*/ 22 h 33"/>
                <a:gd name="T10" fmla="*/ 42 w 82"/>
                <a:gd name="T11" fmla="*/ 23 h 33"/>
                <a:gd name="T12" fmla="*/ 39 w 82"/>
                <a:gd name="T13" fmla="*/ 23 h 33"/>
                <a:gd name="T14" fmla="*/ 31 w 82"/>
                <a:gd name="T15" fmla="*/ 24 h 33"/>
                <a:gd name="T16" fmla="*/ 24 w 82"/>
                <a:gd name="T17" fmla="*/ 24 h 33"/>
                <a:gd name="T18" fmla="*/ 16 w 82"/>
                <a:gd name="T19" fmla="*/ 23 h 33"/>
                <a:gd name="T20" fmla="*/ 8 w 82"/>
                <a:gd name="T21" fmla="*/ 21 h 33"/>
                <a:gd name="T22" fmla="*/ 0 w 82"/>
                <a:gd name="T23" fmla="*/ 14 h 33"/>
                <a:gd name="T24" fmla="*/ 2 w 82"/>
                <a:gd name="T25" fmla="*/ 24 h 33"/>
                <a:gd name="T26" fmla="*/ 10 w 82"/>
                <a:gd name="T27" fmla="*/ 30 h 33"/>
                <a:gd name="T28" fmla="*/ 18 w 82"/>
                <a:gd name="T29" fmla="*/ 32 h 33"/>
                <a:gd name="T30" fmla="*/ 26 w 82"/>
                <a:gd name="T31" fmla="*/ 33 h 33"/>
                <a:gd name="T32" fmla="*/ 33 w 82"/>
                <a:gd name="T33" fmla="*/ 33 h 33"/>
                <a:gd name="T34" fmla="*/ 40 w 82"/>
                <a:gd name="T35" fmla="*/ 33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30 h 33"/>
                <a:gd name="T42" fmla="*/ 62 w 82"/>
                <a:gd name="T43" fmla="*/ 27 h 33"/>
                <a:gd name="T44" fmla="*/ 69 w 82"/>
                <a:gd name="T45" fmla="*/ 24 h 33"/>
                <a:gd name="T46" fmla="*/ 76 w 82"/>
                <a:gd name="T47" fmla="*/ 19 h 33"/>
                <a:gd name="T48" fmla="*/ 82 w 82"/>
                <a:gd name="T49" fmla="*/ 10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8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9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4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9" y="23"/>
                    <a:pt x="16" y="23"/>
                  </a:cubicBezTo>
                  <a:cubicBezTo>
                    <a:pt x="13" y="22"/>
                    <a:pt x="11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2" y="24"/>
                  </a:cubicBezTo>
                  <a:cubicBezTo>
                    <a:pt x="3" y="26"/>
                    <a:pt x="6" y="29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6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3"/>
                    <a:pt x="43" y="32"/>
                    <a:pt x="44" y="32"/>
                  </a:cubicBezTo>
                  <a:cubicBezTo>
                    <a:pt x="45" y="32"/>
                    <a:pt x="47" y="32"/>
                    <a:pt x="48" y="31"/>
                  </a:cubicBezTo>
                  <a:cubicBezTo>
                    <a:pt x="50" y="31"/>
                    <a:pt x="53" y="30"/>
                    <a:pt x="55" y="30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4"/>
                  </a:cubicBezTo>
                  <a:cubicBezTo>
                    <a:pt x="71" y="22"/>
                    <a:pt x="74" y="20"/>
                    <a:pt x="76" y="19"/>
                  </a:cubicBezTo>
                  <a:cubicBezTo>
                    <a:pt x="79" y="16"/>
                    <a:pt x="81" y="13"/>
                    <a:pt x="82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7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1" name="Freeform 603">
              <a:extLst>
                <a:ext uri="{FF2B5EF4-FFF2-40B4-BE49-F238E27FC236}">
                  <a16:creationId xmlns:a16="http://schemas.microsoft.com/office/drawing/2014/main" id="{E0CE9BB3-5499-D28E-9557-631E8C887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1431" y="1734922"/>
              <a:ext cx="93889" cy="60091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9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4" y="14"/>
                    <a:pt x="22" y="13"/>
                    <a:pt x="21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2"/>
                    <a:pt x="7" y="13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3" y="4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5" y="0"/>
                    <a:pt x="16" y="0"/>
                    <a:pt x="18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4" y="6"/>
                    <a:pt x="15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7" y="9"/>
                    <a:pt x="8" y="10"/>
                    <a:pt x="9" y="9"/>
                  </a:cubicBezTo>
                  <a:cubicBezTo>
                    <a:pt x="10" y="9"/>
                    <a:pt x="12" y="9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2" name="Freeform 604">
              <a:extLst>
                <a:ext uri="{FF2B5EF4-FFF2-40B4-BE49-F238E27FC236}">
                  <a16:creationId xmlns:a16="http://schemas.microsoft.com/office/drawing/2014/main" id="{67927078-5D56-7131-6C63-B4EFE276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15" y="1673581"/>
              <a:ext cx="245364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3" name="Freeform 605">
              <a:extLst>
                <a:ext uri="{FF2B5EF4-FFF2-40B4-BE49-F238E27FC236}">
                  <a16:creationId xmlns:a16="http://schemas.microsoft.com/office/drawing/2014/main" id="{C763B065-E5BA-7861-B0CD-E7933B43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341" y="1687352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4" name="Freeform 606">
              <a:extLst>
                <a:ext uri="{FF2B5EF4-FFF2-40B4-BE49-F238E27FC236}">
                  <a16:creationId xmlns:a16="http://schemas.microsoft.com/office/drawing/2014/main" id="{C886E729-B2B0-380E-A279-86AD457D2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74" y="1721151"/>
              <a:ext cx="242861" cy="97646"/>
            </a:xfrm>
            <a:custGeom>
              <a:avLst/>
              <a:gdLst>
                <a:gd name="T0" fmla="*/ 74 w 82"/>
                <a:gd name="T1" fmla="*/ 9 h 33"/>
                <a:gd name="T2" fmla="*/ 67 w 82"/>
                <a:gd name="T3" fmla="*/ 14 h 33"/>
                <a:gd name="T4" fmla="*/ 60 w 82"/>
                <a:gd name="T5" fmla="*/ 17 h 33"/>
                <a:gd name="T6" fmla="*/ 53 w 82"/>
                <a:gd name="T7" fmla="*/ 19 h 33"/>
                <a:gd name="T8" fmla="*/ 46 w 82"/>
                <a:gd name="T9" fmla="*/ 21 h 33"/>
                <a:gd name="T10" fmla="*/ 42 w 82"/>
                <a:gd name="T11" fmla="*/ 22 h 33"/>
                <a:gd name="T12" fmla="*/ 39 w 82"/>
                <a:gd name="T13" fmla="*/ 23 h 33"/>
                <a:gd name="T14" fmla="*/ 31 w 82"/>
                <a:gd name="T15" fmla="*/ 23 h 33"/>
                <a:gd name="T16" fmla="*/ 24 w 82"/>
                <a:gd name="T17" fmla="*/ 23 h 33"/>
                <a:gd name="T18" fmla="*/ 16 w 82"/>
                <a:gd name="T19" fmla="*/ 22 h 33"/>
                <a:gd name="T20" fmla="*/ 8 w 82"/>
                <a:gd name="T21" fmla="*/ 20 h 33"/>
                <a:gd name="T22" fmla="*/ 0 w 82"/>
                <a:gd name="T23" fmla="*/ 14 h 33"/>
                <a:gd name="T24" fmla="*/ 2 w 82"/>
                <a:gd name="T25" fmla="*/ 23 h 33"/>
                <a:gd name="T26" fmla="*/ 10 w 82"/>
                <a:gd name="T27" fmla="*/ 29 h 33"/>
                <a:gd name="T28" fmla="*/ 18 w 82"/>
                <a:gd name="T29" fmla="*/ 32 h 33"/>
                <a:gd name="T30" fmla="*/ 25 w 82"/>
                <a:gd name="T31" fmla="*/ 33 h 33"/>
                <a:gd name="T32" fmla="*/ 33 w 82"/>
                <a:gd name="T33" fmla="*/ 33 h 33"/>
                <a:gd name="T34" fmla="*/ 40 w 82"/>
                <a:gd name="T35" fmla="*/ 32 h 33"/>
                <a:gd name="T36" fmla="*/ 44 w 82"/>
                <a:gd name="T37" fmla="*/ 32 h 33"/>
                <a:gd name="T38" fmla="*/ 48 w 82"/>
                <a:gd name="T39" fmla="*/ 31 h 33"/>
                <a:gd name="T40" fmla="*/ 55 w 82"/>
                <a:gd name="T41" fmla="*/ 29 h 33"/>
                <a:gd name="T42" fmla="*/ 62 w 82"/>
                <a:gd name="T43" fmla="*/ 26 h 33"/>
                <a:gd name="T44" fmla="*/ 69 w 82"/>
                <a:gd name="T45" fmla="*/ 23 h 33"/>
                <a:gd name="T46" fmla="*/ 76 w 82"/>
                <a:gd name="T47" fmla="*/ 18 h 33"/>
                <a:gd name="T48" fmla="*/ 82 w 82"/>
                <a:gd name="T49" fmla="*/ 9 h 33"/>
                <a:gd name="T50" fmla="*/ 80 w 82"/>
                <a:gd name="T51" fmla="*/ 0 h 33"/>
                <a:gd name="T52" fmla="*/ 74 w 82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3">
                  <a:moveTo>
                    <a:pt x="74" y="9"/>
                  </a:moveTo>
                  <a:cubicBezTo>
                    <a:pt x="72" y="10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19"/>
                  </a:cubicBezTo>
                  <a:cubicBezTo>
                    <a:pt x="51" y="20"/>
                    <a:pt x="49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1" y="16"/>
                    <a:pt x="0" y="14"/>
                  </a:cubicBezTo>
                  <a:cubicBezTo>
                    <a:pt x="0" y="16"/>
                    <a:pt x="1" y="21"/>
                    <a:pt x="2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50" y="30"/>
                    <a:pt x="53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6" y="18"/>
                  </a:cubicBezTo>
                  <a:cubicBezTo>
                    <a:pt x="79" y="15"/>
                    <a:pt x="81" y="12"/>
                    <a:pt x="82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5" name="Freeform 607">
              <a:extLst>
                <a:ext uri="{FF2B5EF4-FFF2-40B4-BE49-F238E27FC236}">
                  <a16:creationId xmlns:a16="http://schemas.microsoft.com/office/drawing/2014/main" id="{65DCD381-A4E3-6C1A-9815-B89EC7D10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171" y="1699870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3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8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9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5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5" y="0"/>
                    <a:pt x="16" y="0"/>
                    <a:pt x="18" y="1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6" name="Freeform 608">
              <a:extLst>
                <a:ext uri="{FF2B5EF4-FFF2-40B4-BE49-F238E27FC236}">
                  <a16:creationId xmlns:a16="http://schemas.microsoft.com/office/drawing/2014/main" id="{3AE67B5B-C50B-157B-45B4-4576DCC3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556" y="1637276"/>
              <a:ext cx="246617" cy="130196"/>
            </a:xfrm>
            <a:custGeom>
              <a:avLst/>
              <a:gdLst>
                <a:gd name="T0" fmla="*/ 39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5 h 44"/>
                <a:gd name="T8" fmla="*/ 39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9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7" name="Freeform 609">
              <a:extLst>
                <a:ext uri="{FF2B5EF4-FFF2-40B4-BE49-F238E27FC236}">
                  <a16:creationId xmlns:a16="http://schemas.microsoft.com/office/drawing/2014/main" id="{5BD8372D-6367-A533-145E-DFAF97B5E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334" y="1652299"/>
              <a:ext cx="209061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1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1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4"/>
                    <a:pt x="0" y="18"/>
                    <a:pt x="1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8"/>
                    <a:pt x="71" y="13"/>
                    <a:pt x="71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8" name="Freeform 610">
              <a:extLst>
                <a:ext uri="{FF2B5EF4-FFF2-40B4-BE49-F238E27FC236}">
                  <a16:creationId xmlns:a16="http://schemas.microsoft.com/office/drawing/2014/main" id="{D24D0E49-319E-EB96-F398-0B4C72ABF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15" y="1684847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0 h 33"/>
                <a:gd name="T22" fmla="*/ 0 w 81"/>
                <a:gd name="T23" fmla="*/ 14 h 33"/>
                <a:gd name="T24" fmla="*/ 2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3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9" y="23"/>
                    <a:pt x="16" y="23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2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1"/>
                    <a:pt x="48" y="31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9" name="Freeform 611">
              <a:extLst>
                <a:ext uri="{FF2B5EF4-FFF2-40B4-BE49-F238E27FC236}">
                  <a16:creationId xmlns:a16="http://schemas.microsoft.com/office/drawing/2014/main" id="{9DEB9190-E0AF-9811-AB1A-DD719E666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912" y="1664817"/>
              <a:ext cx="95140" cy="61342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1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4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6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3" y="5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5" y="0"/>
                    <a:pt x="16" y="1"/>
                    <a:pt x="18" y="1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6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0" name="Freeform 612">
              <a:extLst>
                <a:ext uri="{FF2B5EF4-FFF2-40B4-BE49-F238E27FC236}">
                  <a16:creationId xmlns:a16="http://schemas.microsoft.com/office/drawing/2014/main" id="{3F17F149-23E1-FA10-5513-2B09837AC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49" y="1604728"/>
              <a:ext cx="245364" cy="130196"/>
            </a:xfrm>
            <a:custGeom>
              <a:avLst/>
              <a:gdLst>
                <a:gd name="T0" fmla="*/ 39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9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9" y="3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9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1" name="Freeform 613">
              <a:extLst>
                <a:ext uri="{FF2B5EF4-FFF2-40B4-BE49-F238E27FC236}">
                  <a16:creationId xmlns:a16="http://schemas.microsoft.com/office/drawing/2014/main" id="{DED9DF96-5663-8959-C8E0-1F2D58E02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74" y="1619750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2" name="Freeform 614">
              <a:extLst>
                <a:ext uri="{FF2B5EF4-FFF2-40B4-BE49-F238E27FC236}">
                  <a16:creationId xmlns:a16="http://schemas.microsoft.com/office/drawing/2014/main" id="{9C810D4D-4C32-BB0C-3F2F-4EE0AA54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556" y="1649795"/>
              <a:ext cx="240357" cy="100150"/>
            </a:xfrm>
            <a:custGeom>
              <a:avLst/>
              <a:gdLst>
                <a:gd name="T0" fmla="*/ 74 w 81"/>
                <a:gd name="T1" fmla="*/ 10 h 34"/>
                <a:gd name="T2" fmla="*/ 67 w 81"/>
                <a:gd name="T3" fmla="*/ 14 h 34"/>
                <a:gd name="T4" fmla="*/ 60 w 81"/>
                <a:gd name="T5" fmla="*/ 18 h 34"/>
                <a:gd name="T6" fmla="*/ 53 w 81"/>
                <a:gd name="T7" fmla="*/ 20 h 34"/>
                <a:gd name="T8" fmla="*/ 46 w 81"/>
                <a:gd name="T9" fmla="*/ 22 h 34"/>
                <a:gd name="T10" fmla="*/ 42 w 81"/>
                <a:gd name="T11" fmla="*/ 23 h 34"/>
                <a:gd name="T12" fmla="*/ 39 w 81"/>
                <a:gd name="T13" fmla="*/ 23 h 34"/>
                <a:gd name="T14" fmla="*/ 31 w 81"/>
                <a:gd name="T15" fmla="*/ 24 h 34"/>
                <a:gd name="T16" fmla="*/ 24 w 81"/>
                <a:gd name="T17" fmla="*/ 24 h 34"/>
                <a:gd name="T18" fmla="*/ 16 w 81"/>
                <a:gd name="T19" fmla="*/ 23 h 34"/>
                <a:gd name="T20" fmla="*/ 8 w 81"/>
                <a:gd name="T21" fmla="*/ 21 h 34"/>
                <a:gd name="T22" fmla="*/ 0 w 81"/>
                <a:gd name="T23" fmla="*/ 14 h 34"/>
                <a:gd name="T24" fmla="*/ 2 w 81"/>
                <a:gd name="T25" fmla="*/ 24 h 34"/>
                <a:gd name="T26" fmla="*/ 10 w 81"/>
                <a:gd name="T27" fmla="*/ 30 h 34"/>
                <a:gd name="T28" fmla="*/ 18 w 81"/>
                <a:gd name="T29" fmla="*/ 32 h 34"/>
                <a:gd name="T30" fmla="*/ 25 w 81"/>
                <a:gd name="T31" fmla="*/ 33 h 34"/>
                <a:gd name="T32" fmla="*/ 33 w 81"/>
                <a:gd name="T33" fmla="*/ 33 h 34"/>
                <a:gd name="T34" fmla="*/ 40 w 81"/>
                <a:gd name="T35" fmla="*/ 33 h 34"/>
                <a:gd name="T36" fmla="*/ 44 w 81"/>
                <a:gd name="T37" fmla="*/ 32 h 34"/>
                <a:gd name="T38" fmla="*/ 48 w 81"/>
                <a:gd name="T39" fmla="*/ 32 h 34"/>
                <a:gd name="T40" fmla="*/ 55 w 81"/>
                <a:gd name="T41" fmla="*/ 30 h 34"/>
                <a:gd name="T42" fmla="*/ 62 w 81"/>
                <a:gd name="T43" fmla="*/ 27 h 34"/>
                <a:gd name="T44" fmla="*/ 69 w 81"/>
                <a:gd name="T45" fmla="*/ 24 h 34"/>
                <a:gd name="T46" fmla="*/ 75 w 81"/>
                <a:gd name="T47" fmla="*/ 19 h 34"/>
                <a:gd name="T48" fmla="*/ 81 w 81"/>
                <a:gd name="T49" fmla="*/ 10 h 34"/>
                <a:gd name="T50" fmla="*/ 80 w 81"/>
                <a:gd name="T51" fmla="*/ 0 h 34"/>
                <a:gd name="T52" fmla="*/ 74 w 81"/>
                <a:gd name="T5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4">
                  <a:moveTo>
                    <a:pt x="74" y="10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7"/>
                    <a:pt x="60" y="18"/>
                  </a:cubicBezTo>
                  <a:cubicBezTo>
                    <a:pt x="58" y="19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4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9" y="23"/>
                    <a:pt x="16" y="23"/>
                  </a:cubicBezTo>
                  <a:cubicBezTo>
                    <a:pt x="13" y="22"/>
                    <a:pt x="11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2" y="24"/>
                  </a:cubicBezTo>
                  <a:cubicBezTo>
                    <a:pt x="3" y="27"/>
                    <a:pt x="6" y="29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4"/>
                    <a:pt x="30" y="34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3"/>
                    <a:pt x="43" y="32"/>
                    <a:pt x="44" y="32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0" y="31"/>
                    <a:pt x="53" y="30"/>
                    <a:pt x="55" y="30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4"/>
                  </a:cubicBezTo>
                  <a:cubicBezTo>
                    <a:pt x="71" y="22"/>
                    <a:pt x="74" y="21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4"/>
                    <a:pt x="77" y="7"/>
                    <a:pt x="74" y="10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3" name="Freeform 615">
              <a:extLst>
                <a:ext uri="{FF2B5EF4-FFF2-40B4-BE49-F238E27FC236}">
                  <a16:creationId xmlns:a16="http://schemas.microsoft.com/office/drawing/2014/main" id="{FF8AB2DF-AC8A-0A44-45AD-EE66389EB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653" y="1632269"/>
              <a:ext cx="95140" cy="58840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4" y="14"/>
                    <a:pt x="22" y="13"/>
                    <a:pt x="21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2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4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8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4" name="Freeform 616">
              <a:extLst>
                <a:ext uri="{FF2B5EF4-FFF2-40B4-BE49-F238E27FC236}">
                  <a16:creationId xmlns:a16="http://schemas.microsoft.com/office/drawing/2014/main" id="{C9362065-7D61-3DBE-3654-54BA3F39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289" y="1569675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5" name="Freeform 617">
              <a:extLst>
                <a:ext uri="{FF2B5EF4-FFF2-40B4-BE49-F238E27FC236}">
                  <a16:creationId xmlns:a16="http://schemas.microsoft.com/office/drawing/2014/main" id="{0BCB86CA-2614-C5A4-435F-AEBB78C8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15" y="1584697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1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1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1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6" name="Freeform 618">
              <a:extLst>
                <a:ext uri="{FF2B5EF4-FFF2-40B4-BE49-F238E27FC236}">
                  <a16:creationId xmlns:a16="http://schemas.microsoft.com/office/drawing/2014/main" id="{70304156-67AA-48CC-B73B-FE160D27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49" y="1617246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9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3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4" y="20"/>
                    <a:pt x="75" y="18"/>
                  </a:cubicBezTo>
                  <a:cubicBezTo>
                    <a:pt x="79" y="15"/>
                    <a:pt x="81" y="12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7" name="Freeform 619">
              <a:extLst>
                <a:ext uri="{FF2B5EF4-FFF2-40B4-BE49-F238E27FC236}">
                  <a16:creationId xmlns:a16="http://schemas.microsoft.com/office/drawing/2014/main" id="{B2B7A854-3CF0-345E-B3D0-58A381DAA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645" y="1595964"/>
              <a:ext cx="93889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3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6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3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8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9 h 20"/>
                <a:gd name="T78" fmla="*/ 10 w 32"/>
                <a:gd name="T79" fmla="*/ 7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2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6"/>
                  </a:cubicBezTo>
                  <a:cubicBezTo>
                    <a:pt x="24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3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8" name="Freeform 620">
              <a:extLst>
                <a:ext uri="{FF2B5EF4-FFF2-40B4-BE49-F238E27FC236}">
                  <a16:creationId xmlns:a16="http://schemas.microsoft.com/office/drawing/2014/main" id="{42E6A1BB-7645-1F04-08A1-FB0C765D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30" y="1533370"/>
              <a:ext cx="245364" cy="131447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9" name="Freeform 621">
              <a:extLst>
                <a:ext uri="{FF2B5EF4-FFF2-40B4-BE49-F238E27FC236}">
                  <a16:creationId xmlns:a16="http://schemas.microsoft.com/office/drawing/2014/main" id="{F33B383C-B6A8-F7AE-5F67-DCDADA29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556" y="1552149"/>
              <a:ext cx="210313" cy="88884"/>
            </a:xfrm>
            <a:custGeom>
              <a:avLst/>
              <a:gdLst>
                <a:gd name="T0" fmla="*/ 33 w 71"/>
                <a:gd name="T1" fmla="*/ 1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8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1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4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8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0" name="Freeform 622">
              <a:extLst>
                <a:ext uri="{FF2B5EF4-FFF2-40B4-BE49-F238E27FC236}">
                  <a16:creationId xmlns:a16="http://schemas.microsoft.com/office/drawing/2014/main" id="{83958D56-40C8-F8D7-4C91-E18C5FAB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289" y="1580941"/>
              <a:ext cx="239105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9" y="23"/>
                    <a:pt x="16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1" name="Freeform 623">
              <a:extLst>
                <a:ext uri="{FF2B5EF4-FFF2-40B4-BE49-F238E27FC236}">
                  <a16:creationId xmlns:a16="http://schemas.microsoft.com/office/drawing/2014/main" id="{8C3F32B1-402A-365D-7227-13533A6D7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385" y="1560911"/>
              <a:ext cx="95140" cy="61342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3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1 h 21"/>
                <a:gd name="T20" fmla="*/ 11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4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6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10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10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9"/>
                    <a:pt x="28" y="18"/>
                    <a:pt x="27" y="17"/>
                  </a:cubicBezTo>
                  <a:cubicBezTo>
                    <a:pt x="26" y="19"/>
                    <a:pt x="24" y="19"/>
                    <a:pt x="23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2" y="5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7"/>
                    <a:pt x="15" y="7"/>
                    <a:pt x="16" y="8"/>
                  </a:cubicBezTo>
                  <a:cubicBezTo>
                    <a:pt x="18" y="7"/>
                    <a:pt x="19" y="7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4" y="5"/>
                    <a:pt x="25" y="6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2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10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9" y="10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2" name="Freeform 624">
              <a:extLst>
                <a:ext uri="{FF2B5EF4-FFF2-40B4-BE49-F238E27FC236}">
                  <a16:creationId xmlns:a16="http://schemas.microsoft.com/office/drawing/2014/main" id="{CF844CF5-1152-5992-D918-A3C91120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771" y="1500821"/>
              <a:ext cx="246617" cy="131447"/>
            </a:xfrm>
            <a:custGeom>
              <a:avLst/>
              <a:gdLst>
                <a:gd name="T0" fmla="*/ 38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3" name="Freeform 625">
              <a:extLst>
                <a:ext uri="{FF2B5EF4-FFF2-40B4-BE49-F238E27FC236}">
                  <a16:creationId xmlns:a16="http://schemas.microsoft.com/office/drawing/2014/main" id="{3C264C35-CE77-B051-D4A7-C17FF1C7C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49" y="1515844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4" name="Freeform 626">
              <a:extLst>
                <a:ext uri="{FF2B5EF4-FFF2-40B4-BE49-F238E27FC236}">
                  <a16:creationId xmlns:a16="http://schemas.microsoft.com/office/drawing/2014/main" id="{856E147F-2186-F13C-3BDE-B6E8D2AE2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30" y="1548393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2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8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4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2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2"/>
                    <a:pt x="38" y="32"/>
                    <a:pt x="40" y="32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29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5" name="Freeform 627">
              <a:extLst>
                <a:ext uri="{FF2B5EF4-FFF2-40B4-BE49-F238E27FC236}">
                  <a16:creationId xmlns:a16="http://schemas.microsoft.com/office/drawing/2014/main" id="{F38DF800-3C6E-56AC-1FC3-4601FC4BE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5127" y="1528363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3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4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3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4"/>
                    <a:pt x="22" y="13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2" y="17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6" name="Freeform 628">
              <a:extLst>
                <a:ext uri="{FF2B5EF4-FFF2-40B4-BE49-F238E27FC236}">
                  <a16:creationId xmlns:a16="http://schemas.microsoft.com/office/drawing/2014/main" id="{C667EF92-1C62-BE56-F178-56B5F785B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764" y="1465769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7" name="Freeform 629">
              <a:extLst>
                <a:ext uri="{FF2B5EF4-FFF2-40B4-BE49-F238E27FC236}">
                  <a16:creationId xmlns:a16="http://schemas.microsoft.com/office/drawing/2014/main" id="{DFFB305E-173B-2C30-A56E-FAD77802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289" y="1480791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2 h 30"/>
                <a:gd name="T4" fmla="*/ 1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3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1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8" name="Freeform 630">
              <a:extLst>
                <a:ext uri="{FF2B5EF4-FFF2-40B4-BE49-F238E27FC236}">
                  <a16:creationId xmlns:a16="http://schemas.microsoft.com/office/drawing/2014/main" id="{2FF340FC-37F6-B7DF-0172-8344E480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771" y="1513340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1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7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4" y="20"/>
                    <a:pt x="75" y="18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9" name="Freeform 631">
              <a:extLst>
                <a:ext uri="{FF2B5EF4-FFF2-40B4-BE49-F238E27FC236}">
                  <a16:creationId xmlns:a16="http://schemas.microsoft.com/office/drawing/2014/main" id="{45DF1AA9-A549-1352-011B-4CADF16B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868" y="1492059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1 w 32"/>
                <a:gd name="T17" fmla="*/ 13 h 21"/>
                <a:gd name="T18" fmla="*/ 16 w 32"/>
                <a:gd name="T19" fmla="*/ 10 h 21"/>
                <a:gd name="T20" fmla="*/ 11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1 w 32"/>
                <a:gd name="T27" fmla="*/ 7 h 21"/>
                <a:gd name="T28" fmla="*/ 5 w 32"/>
                <a:gd name="T29" fmla="*/ 3 h 21"/>
                <a:gd name="T30" fmla="*/ 4 w 32"/>
                <a:gd name="T31" fmla="*/ 3 h 21"/>
                <a:gd name="T32" fmla="*/ 6 w 32"/>
                <a:gd name="T33" fmla="*/ 2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6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1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1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2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2" y="10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0" name="Freeform 632">
              <a:extLst>
                <a:ext uri="{FF2B5EF4-FFF2-40B4-BE49-F238E27FC236}">
                  <a16:creationId xmlns:a16="http://schemas.microsoft.com/office/drawing/2014/main" id="{54196AE1-7A43-FA6C-829A-2AD59D8F7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04" y="1430716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6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6"/>
                    <a:pt x="82" y="16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1" name="Freeform 633">
              <a:extLst>
                <a:ext uri="{FF2B5EF4-FFF2-40B4-BE49-F238E27FC236}">
                  <a16:creationId xmlns:a16="http://schemas.microsoft.com/office/drawing/2014/main" id="{BCA5410C-EF0D-A067-E21A-C0D28A93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30" y="1448243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2" name="Freeform 634">
              <a:extLst>
                <a:ext uri="{FF2B5EF4-FFF2-40B4-BE49-F238E27FC236}">
                  <a16:creationId xmlns:a16="http://schemas.microsoft.com/office/drawing/2014/main" id="{12EDBA67-36A8-5FD7-4004-147E8A22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764" y="1477036"/>
              <a:ext cx="239105" cy="98899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4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3" name="Freeform 635">
              <a:extLst>
                <a:ext uri="{FF2B5EF4-FFF2-40B4-BE49-F238E27FC236}">
                  <a16:creationId xmlns:a16="http://schemas.microsoft.com/office/drawing/2014/main" id="{3ACAD2D8-A4A2-DD5A-C1F2-889591743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3859" y="1459510"/>
              <a:ext cx="93889" cy="60091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6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5 h 20"/>
                <a:gd name="T12" fmla="*/ 20 w 32"/>
                <a:gd name="T13" fmla="*/ 17 h 20"/>
                <a:gd name="T14" fmla="*/ 25 w 32"/>
                <a:gd name="T15" fmla="*/ 15 h 20"/>
                <a:gd name="T16" fmla="*/ 21 w 32"/>
                <a:gd name="T17" fmla="*/ 12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6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0 h 20"/>
                <a:gd name="T40" fmla="*/ 16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5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6 h 20"/>
                <a:gd name="T72" fmla="*/ 6 w 32"/>
                <a:gd name="T73" fmla="*/ 9 h 20"/>
                <a:gd name="T74" fmla="*/ 9 w 32"/>
                <a:gd name="T75" fmla="*/ 9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0 h 20"/>
                <a:gd name="T88" fmla="*/ 26 w 32"/>
                <a:gd name="T89" fmla="*/ 8 h 20"/>
                <a:gd name="T90" fmla="*/ 23 w 32"/>
                <a:gd name="T91" fmla="*/ 7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6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19"/>
                    <a:pt x="12" y="19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7" y="16"/>
                    <a:pt x="19" y="17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3" y="14"/>
                    <a:pt x="22" y="13"/>
                    <a:pt x="21" y="12"/>
                  </a:cubicBezTo>
                  <a:cubicBezTo>
                    <a:pt x="19" y="11"/>
                    <a:pt x="18" y="11"/>
                    <a:pt x="16" y="10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7" y="1"/>
                    <a:pt x="16" y="2"/>
                    <a:pt x="16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3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1" y="13"/>
                    <a:pt x="29" y="15"/>
                  </a:cubicBezTo>
                  <a:cubicBezTo>
                    <a:pt x="30" y="15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6" y="9"/>
                    <a:pt x="8" y="9"/>
                    <a:pt x="9" y="9"/>
                  </a:cubicBezTo>
                  <a:cubicBezTo>
                    <a:pt x="10" y="9"/>
                    <a:pt x="12" y="9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20" y="9"/>
                    <a:pt x="21" y="10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4" name="Freeform 636">
              <a:extLst>
                <a:ext uri="{FF2B5EF4-FFF2-40B4-BE49-F238E27FC236}">
                  <a16:creationId xmlns:a16="http://schemas.microsoft.com/office/drawing/2014/main" id="{A76B822D-7B06-DD32-C4D7-9FADA923D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246" y="1396916"/>
              <a:ext cx="246618" cy="131447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1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5" name="Freeform 637">
              <a:extLst>
                <a:ext uri="{FF2B5EF4-FFF2-40B4-BE49-F238E27FC236}">
                  <a16:creationId xmlns:a16="http://schemas.microsoft.com/office/drawing/2014/main" id="{689D7E8E-E8A5-A7E9-9E0D-3F852E7B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772" y="1411938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6" name="Freeform 638">
              <a:extLst>
                <a:ext uri="{FF2B5EF4-FFF2-40B4-BE49-F238E27FC236}">
                  <a16:creationId xmlns:a16="http://schemas.microsoft.com/office/drawing/2014/main" id="{4AC7D43D-DFA3-FDCC-43A6-B3E1811B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05" y="1444486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4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4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7" name="Freeform 639">
              <a:extLst>
                <a:ext uri="{FF2B5EF4-FFF2-40B4-BE49-F238E27FC236}">
                  <a16:creationId xmlns:a16="http://schemas.microsoft.com/office/drawing/2014/main" id="{38A00E89-1EC3-10EC-C81F-B0BE5FCF7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00" y="1424455"/>
              <a:ext cx="9514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1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1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5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4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9 w 32"/>
                <a:gd name="T93" fmla="*/ 9 h 20"/>
                <a:gd name="T94" fmla="*/ 23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9" y="17"/>
                    <a:pt x="20" y="17"/>
                  </a:cubicBezTo>
                  <a:cubicBezTo>
                    <a:pt x="22" y="17"/>
                    <a:pt x="24" y="16"/>
                    <a:pt x="25" y="15"/>
                  </a:cubicBezTo>
                  <a:cubicBezTo>
                    <a:pt x="23" y="14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9"/>
                    <a:pt x="14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8" name="Freeform 640">
              <a:extLst>
                <a:ext uri="{FF2B5EF4-FFF2-40B4-BE49-F238E27FC236}">
                  <a16:creationId xmlns:a16="http://schemas.microsoft.com/office/drawing/2014/main" id="{A663088E-2652-4CA3-AE7D-88C4C039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181" y="1851344"/>
              <a:ext cx="246617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9" name="Freeform 641">
              <a:extLst>
                <a:ext uri="{FF2B5EF4-FFF2-40B4-BE49-F238E27FC236}">
                  <a16:creationId xmlns:a16="http://schemas.microsoft.com/office/drawing/2014/main" id="{E81B3F34-F99E-F704-B97D-FE89F1353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957" y="1866367"/>
              <a:ext cx="209061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1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2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0" name="Freeform 642">
              <a:extLst>
                <a:ext uri="{FF2B5EF4-FFF2-40B4-BE49-F238E27FC236}">
                  <a16:creationId xmlns:a16="http://schemas.microsoft.com/office/drawing/2014/main" id="{7FC5478B-8DB1-772B-BA9E-F3822B4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441" y="1898917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40" y="22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3" y="20"/>
                    <a:pt x="75" y="18"/>
                  </a:cubicBezTo>
                  <a:cubicBezTo>
                    <a:pt x="79" y="15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1" name="Freeform 643">
              <a:extLst>
                <a:ext uri="{FF2B5EF4-FFF2-40B4-BE49-F238E27FC236}">
                  <a16:creationId xmlns:a16="http://schemas.microsoft.com/office/drawing/2014/main" id="{422F9A26-DE3B-5E58-A5A8-0E41582D7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0537" y="1877635"/>
              <a:ext cx="9514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0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0 h 21"/>
                <a:gd name="T20" fmla="*/ 11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5 w 32"/>
                <a:gd name="T29" fmla="*/ 3 h 21"/>
                <a:gd name="T30" fmla="*/ 3 w 32"/>
                <a:gd name="T31" fmla="*/ 3 h 21"/>
                <a:gd name="T32" fmla="*/ 5 w 32"/>
                <a:gd name="T33" fmla="*/ 1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2 h 21"/>
                <a:gd name="T44" fmla="*/ 9 w 32"/>
                <a:gd name="T45" fmla="*/ 3 h 21"/>
                <a:gd name="T46" fmla="*/ 12 w 32"/>
                <a:gd name="T47" fmla="*/ 5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5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4 h 21"/>
                <a:gd name="T68" fmla="*/ 7 w 32"/>
                <a:gd name="T69" fmla="*/ 4 h 21"/>
                <a:gd name="T70" fmla="*/ 5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4 w 32"/>
                <a:gd name="T77" fmla="*/ 9 h 21"/>
                <a:gd name="T78" fmla="*/ 10 w 32"/>
                <a:gd name="T79" fmla="*/ 7 h 21"/>
                <a:gd name="T80" fmla="*/ 7 w 32"/>
                <a:gd name="T81" fmla="*/ 4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9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4" y="16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8"/>
                    <a:pt x="19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2" name="Freeform 644">
              <a:extLst>
                <a:ext uri="{FF2B5EF4-FFF2-40B4-BE49-F238E27FC236}">
                  <a16:creationId xmlns:a16="http://schemas.microsoft.com/office/drawing/2014/main" id="{C98E1694-B08C-92AF-FE1D-57B61B47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173" y="1815040"/>
              <a:ext cx="245364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2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5"/>
                    <a:pt x="82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3" name="Freeform 645">
              <a:extLst>
                <a:ext uri="{FF2B5EF4-FFF2-40B4-BE49-F238E27FC236}">
                  <a16:creationId xmlns:a16="http://schemas.microsoft.com/office/drawing/2014/main" id="{578389FA-3A49-784B-DFB6-66F37ABC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99" y="1832567"/>
              <a:ext cx="210313" cy="88884"/>
            </a:xfrm>
            <a:custGeom>
              <a:avLst/>
              <a:gdLst>
                <a:gd name="T0" fmla="*/ 33 w 71"/>
                <a:gd name="T1" fmla="*/ 1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8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1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4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8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1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4" name="Freeform 646">
              <a:extLst>
                <a:ext uri="{FF2B5EF4-FFF2-40B4-BE49-F238E27FC236}">
                  <a16:creationId xmlns:a16="http://schemas.microsoft.com/office/drawing/2014/main" id="{3316DD9C-F1CA-965B-9248-FDA8BE6E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183" y="1862613"/>
              <a:ext cx="24035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2"/>
                    <a:pt x="48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60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9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5" name="Freeform 647">
              <a:extLst>
                <a:ext uri="{FF2B5EF4-FFF2-40B4-BE49-F238E27FC236}">
                  <a16:creationId xmlns:a16="http://schemas.microsoft.com/office/drawing/2014/main" id="{57093B39-268E-4AAE-DCAF-C0FCD92B3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279" y="1842583"/>
              <a:ext cx="95140" cy="61342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1 h 21"/>
                <a:gd name="T20" fmla="*/ 10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5 w 32"/>
                <a:gd name="T29" fmla="*/ 4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3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6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5 w 32"/>
                <a:gd name="T71" fmla="*/ 7 h 21"/>
                <a:gd name="T72" fmla="*/ 6 w 32"/>
                <a:gd name="T73" fmla="*/ 10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9 w 32"/>
                <a:gd name="T93" fmla="*/ 10 h 21"/>
                <a:gd name="T94" fmla="*/ 23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9"/>
                    <a:pt x="28" y="18"/>
                    <a:pt x="27" y="17"/>
                  </a:cubicBezTo>
                  <a:cubicBezTo>
                    <a:pt x="26" y="19"/>
                    <a:pt x="24" y="19"/>
                    <a:pt x="22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8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1"/>
                  </a:cubicBezTo>
                  <a:cubicBezTo>
                    <a:pt x="15" y="11"/>
                    <a:pt x="13" y="12"/>
                    <a:pt x="10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5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9" y="2"/>
                    <a:pt x="10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7"/>
                    <a:pt x="15" y="7"/>
                    <a:pt x="16" y="8"/>
                  </a:cubicBezTo>
                  <a:cubicBezTo>
                    <a:pt x="18" y="7"/>
                    <a:pt x="19" y="7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4" y="5"/>
                    <a:pt x="25" y="6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1" y="18"/>
                    <a:pt x="31" y="19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6"/>
                    <a:pt x="8" y="6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10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1" y="9"/>
                    <a:pt x="19" y="10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6" name="Freeform 648">
              <a:extLst>
                <a:ext uri="{FF2B5EF4-FFF2-40B4-BE49-F238E27FC236}">
                  <a16:creationId xmlns:a16="http://schemas.microsoft.com/office/drawing/2014/main" id="{69E41657-B1F8-F384-F32A-79BFC46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915" y="1782492"/>
              <a:ext cx="245365" cy="130196"/>
            </a:xfrm>
            <a:custGeom>
              <a:avLst/>
              <a:gdLst>
                <a:gd name="T0" fmla="*/ 38 w 83"/>
                <a:gd name="T1" fmla="*/ 3 h 44"/>
                <a:gd name="T2" fmla="*/ 2 w 83"/>
                <a:gd name="T3" fmla="*/ 29 h 44"/>
                <a:gd name="T4" fmla="*/ 45 w 83"/>
                <a:gd name="T5" fmla="*/ 40 h 44"/>
                <a:gd name="T6" fmla="*/ 82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2" y="15"/>
                  </a:cubicBezTo>
                  <a:cubicBezTo>
                    <a:pt x="80" y="5"/>
                    <a:pt x="60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7" name="Freeform 649">
              <a:extLst>
                <a:ext uri="{FF2B5EF4-FFF2-40B4-BE49-F238E27FC236}">
                  <a16:creationId xmlns:a16="http://schemas.microsoft.com/office/drawing/2014/main" id="{5E4EA10F-B1C6-77D0-1520-5D357C65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442" y="1797514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8" name="Freeform 650">
              <a:extLst>
                <a:ext uri="{FF2B5EF4-FFF2-40B4-BE49-F238E27FC236}">
                  <a16:creationId xmlns:a16="http://schemas.microsoft.com/office/drawing/2014/main" id="{99183280-2475-104E-3DD1-5C23EED46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176" y="1830064"/>
              <a:ext cx="239106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3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2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8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6" y="18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3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2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2"/>
                    <a:pt x="38" y="32"/>
                    <a:pt x="40" y="32"/>
                  </a:cubicBezTo>
                  <a:cubicBezTo>
                    <a:pt x="41" y="32"/>
                    <a:pt x="43" y="32"/>
                    <a:pt x="44" y="31"/>
                  </a:cubicBezTo>
                  <a:cubicBezTo>
                    <a:pt x="45" y="31"/>
                    <a:pt x="46" y="31"/>
                    <a:pt x="48" y="31"/>
                  </a:cubicBezTo>
                  <a:cubicBezTo>
                    <a:pt x="50" y="30"/>
                    <a:pt x="52" y="29"/>
                    <a:pt x="55" y="29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9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9" name="Freeform 651">
              <a:extLst>
                <a:ext uri="{FF2B5EF4-FFF2-40B4-BE49-F238E27FC236}">
                  <a16:creationId xmlns:a16="http://schemas.microsoft.com/office/drawing/2014/main" id="{61ECB770-1AC0-E680-8EAE-C76B780EC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9273" y="1810034"/>
              <a:ext cx="93890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0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6 w 32"/>
                <a:gd name="T73" fmla="*/ 9 h 20"/>
                <a:gd name="T74" fmla="*/ 9 w 32"/>
                <a:gd name="T75" fmla="*/ 10 h 20"/>
                <a:gd name="T76" fmla="*/ 13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3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1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5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8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2" y="8"/>
                    <a:pt x="21" y="8"/>
                    <a:pt x="18" y="9"/>
                  </a:cubicBezTo>
                  <a:cubicBezTo>
                    <a:pt x="20" y="10"/>
                    <a:pt x="21" y="11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0" name="Freeform 652">
              <a:extLst>
                <a:ext uri="{FF2B5EF4-FFF2-40B4-BE49-F238E27FC236}">
                  <a16:creationId xmlns:a16="http://schemas.microsoft.com/office/drawing/2014/main" id="{514E7CB1-CB51-8D4A-13B6-7756A8B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657" y="1747439"/>
              <a:ext cx="245365" cy="130196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1" name="Freeform 653">
              <a:extLst>
                <a:ext uri="{FF2B5EF4-FFF2-40B4-BE49-F238E27FC236}">
                  <a16:creationId xmlns:a16="http://schemas.microsoft.com/office/drawing/2014/main" id="{9BBF14AB-A5B1-806A-3AAA-0C5CE730E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184" y="1762462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2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9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3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2" name="Freeform 654">
              <a:extLst>
                <a:ext uri="{FF2B5EF4-FFF2-40B4-BE49-F238E27FC236}">
                  <a16:creationId xmlns:a16="http://schemas.microsoft.com/office/drawing/2014/main" id="{633C5607-D33A-6DA1-DE84-52EFA3801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917" y="1795012"/>
              <a:ext cx="239106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6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7"/>
                  </a:cubicBezTo>
                  <a:cubicBezTo>
                    <a:pt x="64" y="25"/>
                    <a:pt x="67" y="24"/>
                    <a:pt x="69" y="23"/>
                  </a:cubicBezTo>
                  <a:cubicBezTo>
                    <a:pt x="71" y="22"/>
                    <a:pt x="73" y="20"/>
                    <a:pt x="75" y="18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3" name="Freeform 655">
              <a:extLst>
                <a:ext uri="{FF2B5EF4-FFF2-40B4-BE49-F238E27FC236}">
                  <a16:creationId xmlns:a16="http://schemas.microsoft.com/office/drawing/2014/main" id="{84EEBA27-7139-694C-5843-4277CD283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015" y="1773730"/>
              <a:ext cx="95141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0 h 21"/>
                <a:gd name="T20" fmla="*/ 10 w 32"/>
                <a:gd name="T21" fmla="*/ 12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5 w 32"/>
                <a:gd name="T29" fmla="*/ 3 h 21"/>
                <a:gd name="T30" fmla="*/ 3 w 32"/>
                <a:gd name="T31" fmla="*/ 3 h 21"/>
                <a:gd name="T32" fmla="*/ 5 w 32"/>
                <a:gd name="T33" fmla="*/ 2 h 21"/>
                <a:gd name="T34" fmla="*/ 7 w 32"/>
                <a:gd name="T35" fmla="*/ 2 h 21"/>
                <a:gd name="T36" fmla="*/ 12 w 32"/>
                <a:gd name="T37" fmla="*/ 0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3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5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4 w 32"/>
                <a:gd name="T71" fmla="*/ 7 h 21"/>
                <a:gd name="T72" fmla="*/ 6 w 32"/>
                <a:gd name="T73" fmla="*/ 9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9 h 21"/>
                <a:gd name="T94" fmla="*/ 22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5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4" name="Freeform 656">
              <a:extLst>
                <a:ext uri="{FF2B5EF4-FFF2-40B4-BE49-F238E27FC236}">
                  <a16:creationId xmlns:a16="http://schemas.microsoft.com/office/drawing/2014/main" id="{5406914F-DD61-E4A9-0AB7-7A00AE18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399" y="1711135"/>
              <a:ext cx="246618" cy="131447"/>
            </a:xfrm>
            <a:custGeom>
              <a:avLst/>
              <a:gdLst>
                <a:gd name="T0" fmla="*/ 38 w 83"/>
                <a:gd name="T1" fmla="*/ 4 h 44"/>
                <a:gd name="T2" fmla="*/ 2 w 83"/>
                <a:gd name="T3" fmla="*/ 29 h 44"/>
                <a:gd name="T4" fmla="*/ 45 w 83"/>
                <a:gd name="T5" fmla="*/ 41 h 44"/>
                <a:gd name="T6" fmla="*/ 81 w 83"/>
                <a:gd name="T7" fmla="*/ 16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2" y="29"/>
                  </a:cubicBezTo>
                  <a:cubicBezTo>
                    <a:pt x="3" y="39"/>
                    <a:pt x="23" y="44"/>
                    <a:pt x="45" y="41"/>
                  </a:cubicBezTo>
                  <a:cubicBezTo>
                    <a:pt x="67" y="37"/>
                    <a:pt x="83" y="26"/>
                    <a:pt x="81" y="16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5" name="Freeform 657">
              <a:extLst>
                <a:ext uri="{FF2B5EF4-FFF2-40B4-BE49-F238E27FC236}">
                  <a16:creationId xmlns:a16="http://schemas.microsoft.com/office/drawing/2014/main" id="{22F7F7C1-41A9-60EF-F490-BC09F735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177" y="1729915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29"/>
                    <a:pt x="38" y="28"/>
                  </a:cubicBezTo>
                  <a:cubicBezTo>
                    <a:pt x="46" y="26"/>
                    <a:pt x="56" y="23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6" name="Freeform 658">
              <a:extLst>
                <a:ext uri="{FF2B5EF4-FFF2-40B4-BE49-F238E27FC236}">
                  <a16:creationId xmlns:a16="http://schemas.microsoft.com/office/drawing/2014/main" id="{E50FDA5B-33C2-E697-F108-BC4AF7D0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659" y="1758707"/>
              <a:ext cx="240358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9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30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6" y="23"/>
                    <a:pt x="34" y="24"/>
                    <a:pt x="31" y="24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2"/>
                    <a:pt x="47" y="31"/>
                  </a:cubicBezTo>
                  <a:cubicBezTo>
                    <a:pt x="50" y="31"/>
                    <a:pt x="52" y="30"/>
                    <a:pt x="55" y="30"/>
                  </a:cubicBezTo>
                  <a:cubicBezTo>
                    <a:pt x="57" y="29"/>
                    <a:pt x="59" y="28"/>
                    <a:pt x="62" y="27"/>
                  </a:cubicBezTo>
                  <a:cubicBezTo>
                    <a:pt x="64" y="26"/>
                    <a:pt x="67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7" name="Freeform 659">
              <a:extLst>
                <a:ext uri="{FF2B5EF4-FFF2-40B4-BE49-F238E27FC236}">
                  <a16:creationId xmlns:a16="http://schemas.microsoft.com/office/drawing/2014/main" id="{F3C7C587-3CB9-0AFF-35DA-AF09183C5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6757" y="1741180"/>
              <a:ext cx="95141" cy="58840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6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5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2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0 w 32"/>
                <a:gd name="T27" fmla="*/ 7 h 20"/>
                <a:gd name="T28" fmla="*/ 5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0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5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6 w 32"/>
                <a:gd name="T73" fmla="*/ 9 h 20"/>
                <a:gd name="T74" fmla="*/ 9 w 32"/>
                <a:gd name="T75" fmla="*/ 9 h 20"/>
                <a:gd name="T76" fmla="*/ 13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0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6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19"/>
                    <a:pt x="12" y="19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7" y="16"/>
                    <a:pt x="18" y="17"/>
                    <a:pt x="20" y="17"/>
                  </a:cubicBezTo>
                  <a:cubicBezTo>
                    <a:pt x="22" y="16"/>
                    <a:pt x="23" y="16"/>
                    <a:pt x="25" y="15"/>
                  </a:cubicBezTo>
                  <a:cubicBezTo>
                    <a:pt x="23" y="14"/>
                    <a:pt x="22" y="13"/>
                    <a:pt x="20" y="12"/>
                  </a:cubicBezTo>
                  <a:cubicBezTo>
                    <a:pt x="19" y="11"/>
                    <a:pt x="18" y="11"/>
                    <a:pt x="16" y="10"/>
                  </a:cubicBezTo>
                  <a:cubicBezTo>
                    <a:pt x="14" y="10"/>
                    <a:pt x="13" y="11"/>
                    <a:pt x="10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3"/>
                    <a:pt x="11" y="4"/>
                    <a:pt x="12" y="5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6"/>
                    <a:pt x="19" y="6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1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2" y="9"/>
                    <a:pt x="13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9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8"/>
                    <a:pt x="18" y="9"/>
                  </a:cubicBezTo>
                  <a:cubicBezTo>
                    <a:pt x="20" y="9"/>
                    <a:pt x="21" y="10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8" name="Freeform 660">
              <a:extLst>
                <a:ext uri="{FF2B5EF4-FFF2-40B4-BE49-F238E27FC236}">
                  <a16:creationId xmlns:a16="http://schemas.microsoft.com/office/drawing/2014/main" id="{65007CD6-A57E-EF9D-11B2-16D5691B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393" y="1678586"/>
              <a:ext cx="245365" cy="131447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7"/>
                    <a:pt x="0" y="19"/>
                    <a:pt x="1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9" name="Freeform 661">
              <a:extLst>
                <a:ext uri="{FF2B5EF4-FFF2-40B4-BE49-F238E27FC236}">
                  <a16:creationId xmlns:a16="http://schemas.microsoft.com/office/drawing/2014/main" id="{CDD1AD22-4C21-592D-C425-2D35181FC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919" y="1693608"/>
              <a:ext cx="210313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5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0" name="Freeform 662">
              <a:extLst>
                <a:ext uri="{FF2B5EF4-FFF2-40B4-BE49-F238E27FC236}">
                  <a16:creationId xmlns:a16="http://schemas.microsoft.com/office/drawing/2014/main" id="{6A435A33-FDA6-FB62-BC6C-D2E21A99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402" y="1726159"/>
              <a:ext cx="240358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3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9 w 81"/>
                <a:gd name="T13" fmla="*/ 22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1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9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70" y="12"/>
                    <a:pt x="67" y="13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1" y="32"/>
                    <a:pt x="43" y="32"/>
                    <a:pt x="44" y="31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6"/>
                  </a:cubicBezTo>
                  <a:cubicBezTo>
                    <a:pt x="64" y="25"/>
                    <a:pt x="66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8" y="15"/>
                    <a:pt x="81" y="12"/>
                    <a:pt x="81" y="9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1" name="Freeform 663">
              <a:extLst>
                <a:ext uri="{FF2B5EF4-FFF2-40B4-BE49-F238E27FC236}">
                  <a16:creationId xmlns:a16="http://schemas.microsoft.com/office/drawing/2014/main" id="{A3B647CF-8238-5721-6E06-575CD4635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0499" y="1706129"/>
              <a:ext cx="95141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1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7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7 w 32"/>
                <a:gd name="T67" fmla="*/ 4 h 20"/>
                <a:gd name="T68" fmla="*/ 7 w 32"/>
                <a:gd name="T69" fmla="*/ 4 h 20"/>
                <a:gd name="T70" fmla="*/ 4 w 32"/>
                <a:gd name="T71" fmla="*/ 7 h 20"/>
                <a:gd name="T72" fmla="*/ 5 w 32"/>
                <a:gd name="T73" fmla="*/ 9 h 20"/>
                <a:gd name="T74" fmla="*/ 9 w 32"/>
                <a:gd name="T75" fmla="*/ 10 h 20"/>
                <a:gd name="T76" fmla="*/ 13 w 32"/>
                <a:gd name="T77" fmla="*/ 8 h 20"/>
                <a:gd name="T78" fmla="*/ 10 w 32"/>
                <a:gd name="T79" fmla="*/ 6 h 20"/>
                <a:gd name="T80" fmla="*/ 7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6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4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5" y="7"/>
                    <a:pt x="16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2" name="Freeform 664">
              <a:extLst>
                <a:ext uri="{FF2B5EF4-FFF2-40B4-BE49-F238E27FC236}">
                  <a16:creationId xmlns:a16="http://schemas.microsoft.com/office/drawing/2014/main" id="{2E6B8B79-68BE-47F7-C6E5-6958D3EB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136" y="1643534"/>
              <a:ext cx="245365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3" y="44"/>
                    <a:pt x="45" y="40"/>
                  </a:cubicBezTo>
                  <a:cubicBezTo>
                    <a:pt x="67" y="37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3" name="Freeform 665">
              <a:extLst>
                <a:ext uri="{FF2B5EF4-FFF2-40B4-BE49-F238E27FC236}">
                  <a16:creationId xmlns:a16="http://schemas.microsoft.com/office/drawing/2014/main" id="{A937E08C-A7D3-4CEF-7C63-F31A16D5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661" y="1658557"/>
              <a:ext cx="210314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0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0 w 71"/>
                <a:gd name="T13" fmla="*/ 9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5" y="4"/>
                    <a:pt x="15" y="7"/>
                    <a:pt x="8" y="12"/>
                  </a:cubicBezTo>
                  <a:cubicBezTo>
                    <a:pt x="5" y="13"/>
                    <a:pt x="0" y="18"/>
                    <a:pt x="0" y="22"/>
                  </a:cubicBezTo>
                  <a:cubicBezTo>
                    <a:pt x="1" y="25"/>
                    <a:pt x="8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4" name="Freeform 666">
              <a:extLst>
                <a:ext uri="{FF2B5EF4-FFF2-40B4-BE49-F238E27FC236}">
                  <a16:creationId xmlns:a16="http://schemas.microsoft.com/office/drawing/2014/main" id="{4D50B081-138B-FE53-86A6-53CC4550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395" y="1691105"/>
              <a:ext cx="239106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9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3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36" y="23"/>
                    <a:pt x="34" y="23"/>
                    <a:pt x="31" y="23"/>
                  </a:cubicBezTo>
                  <a:cubicBezTo>
                    <a:pt x="29" y="24"/>
                    <a:pt x="26" y="24"/>
                    <a:pt x="24" y="23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1"/>
                    <a:pt x="18" y="32"/>
                  </a:cubicBezTo>
                  <a:cubicBezTo>
                    <a:pt x="20" y="32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1"/>
                    <a:pt x="47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8"/>
                    <a:pt x="59" y="28"/>
                    <a:pt x="62" y="27"/>
                  </a:cubicBezTo>
                  <a:cubicBezTo>
                    <a:pt x="64" y="26"/>
                    <a:pt x="66" y="24"/>
                    <a:pt x="69" y="23"/>
                  </a:cubicBezTo>
                  <a:cubicBezTo>
                    <a:pt x="71" y="22"/>
                    <a:pt x="73" y="20"/>
                    <a:pt x="75" y="18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5" name="Freeform 667">
              <a:extLst>
                <a:ext uri="{FF2B5EF4-FFF2-40B4-BE49-F238E27FC236}">
                  <a16:creationId xmlns:a16="http://schemas.microsoft.com/office/drawing/2014/main" id="{0D39E079-FD4E-534D-84FE-A6FB2E93B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5492" y="1669824"/>
              <a:ext cx="9389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0 h 21"/>
                <a:gd name="T20" fmla="*/ 10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4 w 32"/>
                <a:gd name="T29" fmla="*/ 3 h 21"/>
                <a:gd name="T30" fmla="*/ 3 w 32"/>
                <a:gd name="T31" fmla="*/ 3 h 21"/>
                <a:gd name="T32" fmla="*/ 5 w 32"/>
                <a:gd name="T33" fmla="*/ 2 h 21"/>
                <a:gd name="T34" fmla="*/ 6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9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5 h 21"/>
                <a:gd name="T54" fmla="*/ 26 w 32"/>
                <a:gd name="T55" fmla="*/ 6 h 21"/>
                <a:gd name="T56" fmla="*/ 29 w 32"/>
                <a:gd name="T57" fmla="*/ 6 h 21"/>
                <a:gd name="T58" fmla="*/ 32 w 32"/>
                <a:gd name="T59" fmla="*/ 10 h 21"/>
                <a:gd name="T60" fmla="*/ 29 w 32"/>
                <a:gd name="T61" fmla="*/ 16 h 21"/>
                <a:gd name="T62" fmla="*/ 32 w 32"/>
                <a:gd name="T63" fmla="*/ 17 h 21"/>
                <a:gd name="T64" fmla="*/ 30 w 32"/>
                <a:gd name="T65" fmla="*/ 19 h 21"/>
                <a:gd name="T66" fmla="*/ 7 w 32"/>
                <a:gd name="T67" fmla="*/ 5 h 21"/>
                <a:gd name="T68" fmla="*/ 7 w 32"/>
                <a:gd name="T69" fmla="*/ 5 h 21"/>
                <a:gd name="T70" fmla="*/ 4 w 32"/>
                <a:gd name="T71" fmla="*/ 7 h 21"/>
                <a:gd name="T72" fmla="*/ 5 w 32"/>
                <a:gd name="T73" fmla="*/ 9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7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9 h 21"/>
                <a:gd name="T94" fmla="*/ 22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5" y="18"/>
                    <a:pt x="24" y="19"/>
                    <a:pt x="22" y="20"/>
                  </a:cubicBezTo>
                  <a:cubicBezTo>
                    <a:pt x="21" y="20"/>
                    <a:pt x="19" y="21"/>
                    <a:pt x="17" y="21"/>
                  </a:cubicBezTo>
                  <a:cubicBezTo>
                    <a:pt x="15" y="21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4" y="11"/>
                    <a:pt x="13" y="12"/>
                    <a:pt x="10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4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6"/>
                    <a:pt x="22" y="6"/>
                    <a:pt x="23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7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6" name="Freeform 668">
              <a:extLst>
                <a:ext uri="{FF2B5EF4-FFF2-40B4-BE49-F238E27FC236}">
                  <a16:creationId xmlns:a16="http://schemas.microsoft.com/office/drawing/2014/main" id="{B88DB398-2A9F-85BC-4BBE-3C318C641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75" y="1610984"/>
              <a:ext cx="246619" cy="130196"/>
            </a:xfrm>
            <a:custGeom>
              <a:avLst/>
              <a:gdLst>
                <a:gd name="T0" fmla="*/ 38 w 83"/>
                <a:gd name="T1" fmla="*/ 3 h 44"/>
                <a:gd name="T2" fmla="*/ 1 w 83"/>
                <a:gd name="T3" fmla="*/ 28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3"/>
                  </a:moveTo>
                  <a:cubicBezTo>
                    <a:pt x="16" y="7"/>
                    <a:pt x="0" y="18"/>
                    <a:pt x="1" y="28"/>
                  </a:cubicBezTo>
                  <a:cubicBezTo>
                    <a:pt x="3" y="39"/>
                    <a:pt x="22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3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7" name="Freeform 669">
              <a:extLst>
                <a:ext uri="{FF2B5EF4-FFF2-40B4-BE49-F238E27FC236}">
                  <a16:creationId xmlns:a16="http://schemas.microsoft.com/office/drawing/2014/main" id="{6DAAFA90-7B34-1826-66A0-2CC8C9E96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402" y="1626007"/>
              <a:ext cx="210314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4" y="3"/>
                    <a:pt x="15" y="6"/>
                    <a:pt x="8" y="11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2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8" name="Freeform 670">
              <a:extLst>
                <a:ext uri="{FF2B5EF4-FFF2-40B4-BE49-F238E27FC236}">
                  <a16:creationId xmlns:a16="http://schemas.microsoft.com/office/drawing/2014/main" id="{1B40772D-3E33-998D-5805-8A1C3E21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138" y="1654802"/>
              <a:ext cx="240359" cy="98899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8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3 h 33"/>
                <a:gd name="T12" fmla="*/ 38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1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3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30 h 33"/>
                <a:gd name="T42" fmla="*/ 62 w 81"/>
                <a:gd name="T43" fmla="*/ 27 h 33"/>
                <a:gd name="T44" fmla="*/ 69 w 81"/>
                <a:gd name="T45" fmla="*/ 24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70" y="13"/>
                    <a:pt x="67" y="14"/>
                  </a:cubicBezTo>
                  <a:cubicBezTo>
                    <a:pt x="65" y="15"/>
                    <a:pt x="63" y="16"/>
                    <a:pt x="60" y="18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1"/>
                    <a:pt x="48" y="21"/>
                    <a:pt x="46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6" y="24"/>
                    <a:pt x="33" y="24"/>
                    <a:pt x="31" y="24"/>
                  </a:cubicBezTo>
                  <a:cubicBezTo>
                    <a:pt x="28" y="24"/>
                    <a:pt x="26" y="24"/>
                    <a:pt x="24" y="24"/>
                  </a:cubicBezTo>
                  <a:cubicBezTo>
                    <a:pt x="21" y="24"/>
                    <a:pt x="18" y="23"/>
                    <a:pt x="16" y="23"/>
                  </a:cubicBezTo>
                  <a:cubicBezTo>
                    <a:pt x="13" y="22"/>
                    <a:pt x="10" y="22"/>
                    <a:pt x="8" y="21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7"/>
                    <a:pt x="1" y="22"/>
                    <a:pt x="1" y="24"/>
                  </a:cubicBezTo>
                  <a:cubicBezTo>
                    <a:pt x="3" y="26"/>
                    <a:pt x="6" y="29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3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3"/>
                  </a:cubicBezTo>
                  <a:cubicBezTo>
                    <a:pt x="41" y="33"/>
                    <a:pt x="43" y="32"/>
                    <a:pt x="44" y="32"/>
                  </a:cubicBezTo>
                  <a:cubicBezTo>
                    <a:pt x="45" y="32"/>
                    <a:pt x="46" y="32"/>
                    <a:pt x="47" y="31"/>
                  </a:cubicBezTo>
                  <a:cubicBezTo>
                    <a:pt x="50" y="31"/>
                    <a:pt x="52" y="30"/>
                    <a:pt x="55" y="30"/>
                  </a:cubicBezTo>
                  <a:cubicBezTo>
                    <a:pt x="57" y="29"/>
                    <a:pt x="59" y="28"/>
                    <a:pt x="62" y="27"/>
                  </a:cubicBezTo>
                  <a:cubicBezTo>
                    <a:pt x="64" y="26"/>
                    <a:pt x="66" y="25"/>
                    <a:pt x="69" y="24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7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9" name="Freeform 671">
              <a:extLst>
                <a:ext uri="{FF2B5EF4-FFF2-40B4-BE49-F238E27FC236}">
                  <a16:creationId xmlns:a16="http://schemas.microsoft.com/office/drawing/2014/main" id="{5BFF047D-4CA4-C023-EC18-7A1290972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9235" y="1637276"/>
              <a:ext cx="95141" cy="60091"/>
            </a:xfrm>
            <a:custGeom>
              <a:avLst/>
              <a:gdLst>
                <a:gd name="T0" fmla="*/ 30 w 32"/>
                <a:gd name="T1" fmla="*/ 18 h 20"/>
                <a:gd name="T2" fmla="*/ 27 w 32"/>
                <a:gd name="T3" fmla="*/ 17 h 20"/>
                <a:gd name="T4" fmla="*/ 22 w 32"/>
                <a:gd name="T5" fmla="*/ 19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2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2 h 20"/>
                <a:gd name="T24" fmla="*/ 2 w 32"/>
                <a:gd name="T25" fmla="*/ 11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6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9 w 32"/>
                <a:gd name="T45" fmla="*/ 3 h 20"/>
                <a:gd name="T46" fmla="*/ 12 w 32"/>
                <a:gd name="T47" fmla="*/ 5 h 20"/>
                <a:gd name="T48" fmla="*/ 16 w 32"/>
                <a:gd name="T49" fmla="*/ 7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8 h 20"/>
                <a:gd name="T66" fmla="*/ 6 w 32"/>
                <a:gd name="T67" fmla="*/ 4 h 20"/>
                <a:gd name="T68" fmla="*/ 6 w 32"/>
                <a:gd name="T69" fmla="*/ 4 h 20"/>
                <a:gd name="T70" fmla="*/ 4 w 32"/>
                <a:gd name="T71" fmla="*/ 7 h 20"/>
                <a:gd name="T72" fmla="*/ 5 w 32"/>
                <a:gd name="T73" fmla="*/ 9 h 20"/>
                <a:gd name="T74" fmla="*/ 9 w 32"/>
                <a:gd name="T75" fmla="*/ 9 h 20"/>
                <a:gd name="T76" fmla="*/ 13 w 32"/>
                <a:gd name="T77" fmla="*/ 8 h 20"/>
                <a:gd name="T78" fmla="*/ 10 w 32"/>
                <a:gd name="T79" fmla="*/ 6 h 20"/>
                <a:gd name="T80" fmla="*/ 6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7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8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5" y="18"/>
                    <a:pt x="24" y="19"/>
                    <a:pt x="22" y="19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6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4"/>
                    <a:pt x="22" y="13"/>
                    <a:pt x="20" y="12"/>
                  </a:cubicBezTo>
                  <a:cubicBezTo>
                    <a:pt x="19" y="12"/>
                    <a:pt x="18" y="11"/>
                    <a:pt x="16" y="10"/>
                  </a:cubicBezTo>
                  <a:cubicBezTo>
                    <a:pt x="14" y="11"/>
                    <a:pt x="13" y="11"/>
                    <a:pt x="10" y="12"/>
                  </a:cubicBezTo>
                  <a:cubicBezTo>
                    <a:pt x="9" y="12"/>
                    <a:pt x="7" y="13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4" y="6"/>
                    <a:pt x="16" y="7"/>
                  </a:cubicBezTo>
                  <a:cubicBezTo>
                    <a:pt x="18" y="6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31" y="7"/>
                    <a:pt x="32" y="8"/>
                    <a:pt x="32" y="10"/>
                  </a:cubicBezTo>
                  <a:cubicBezTo>
                    <a:pt x="32" y="12"/>
                    <a:pt x="31" y="13"/>
                    <a:pt x="29" y="15"/>
                  </a:cubicBezTo>
                  <a:cubicBezTo>
                    <a:pt x="30" y="16"/>
                    <a:pt x="31" y="16"/>
                    <a:pt x="32" y="17"/>
                  </a:cubicBezTo>
                  <a:cubicBezTo>
                    <a:pt x="31" y="17"/>
                    <a:pt x="31" y="18"/>
                    <a:pt x="30" y="18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9"/>
                    <a:pt x="7" y="10"/>
                    <a:pt x="9" y="9"/>
                  </a:cubicBezTo>
                  <a:cubicBezTo>
                    <a:pt x="10" y="9"/>
                    <a:pt x="12" y="9"/>
                    <a:pt x="13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8" y="5"/>
                    <a:pt x="6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8"/>
                    <a:pt x="18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0" name="Freeform 672">
              <a:extLst>
                <a:ext uri="{FF2B5EF4-FFF2-40B4-BE49-F238E27FC236}">
                  <a16:creationId xmlns:a16="http://schemas.microsoft.com/office/drawing/2014/main" id="{E1006ED9-AFB2-B7C2-F213-37CEC27C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871" y="1575933"/>
              <a:ext cx="245366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0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2" y="44"/>
                    <a:pt x="45" y="40"/>
                  </a:cubicBezTo>
                  <a:cubicBezTo>
                    <a:pt x="67" y="36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1" name="Freeform 673">
              <a:extLst>
                <a:ext uri="{FF2B5EF4-FFF2-40B4-BE49-F238E27FC236}">
                  <a16:creationId xmlns:a16="http://schemas.microsoft.com/office/drawing/2014/main" id="{032044BD-3B3B-5F0A-9656-ADA7726CB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397" y="1589704"/>
              <a:ext cx="210314" cy="88884"/>
            </a:xfrm>
            <a:custGeom>
              <a:avLst/>
              <a:gdLst>
                <a:gd name="T0" fmla="*/ 33 w 71"/>
                <a:gd name="T1" fmla="*/ 2 h 30"/>
                <a:gd name="T2" fmla="*/ 8 w 71"/>
                <a:gd name="T3" fmla="*/ 11 h 30"/>
                <a:gd name="T4" fmla="*/ 0 w 71"/>
                <a:gd name="T5" fmla="*/ 21 h 30"/>
                <a:gd name="T6" fmla="*/ 11 w 71"/>
                <a:gd name="T7" fmla="*/ 28 h 30"/>
                <a:gd name="T8" fmla="*/ 38 w 71"/>
                <a:gd name="T9" fmla="*/ 28 h 30"/>
                <a:gd name="T10" fmla="*/ 63 w 71"/>
                <a:gd name="T11" fmla="*/ 19 h 30"/>
                <a:gd name="T12" fmla="*/ 70 w 71"/>
                <a:gd name="T13" fmla="*/ 9 h 30"/>
                <a:gd name="T14" fmla="*/ 60 w 71"/>
                <a:gd name="T15" fmla="*/ 2 h 30"/>
                <a:gd name="T16" fmla="*/ 33 w 7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">
                  <a:moveTo>
                    <a:pt x="33" y="2"/>
                  </a:moveTo>
                  <a:cubicBezTo>
                    <a:pt x="24" y="3"/>
                    <a:pt x="15" y="6"/>
                    <a:pt x="8" y="11"/>
                  </a:cubicBezTo>
                  <a:cubicBezTo>
                    <a:pt x="5" y="13"/>
                    <a:pt x="0" y="18"/>
                    <a:pt x="0" y="21"/>
                  </a:cubicBezTo>
                  <a:cubicBezTo>
                    <a:pt x="1" y="25"/>
                    <a:pt x="8" y="27"/>
                    <a:pt x="11" y="28"/>
                  </a:cubicBezTo>
                  <a:cubicBezTo>
                    <a:pt x="19" y="30"/>
                    <a:pt x="29" y="30"/>
                    <a:pt x="38" y="28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7"/>
                    <a:pt x="71" y="13"/>
                    <a:pt x="70" y="9"/>
                  </a:cubicBezTo>
                  <a:cubicBezTo>
                    <a:pt x="70" y="5"/>
                    <a:pt x="63" y="3"/>
                    <a:pt x="60" y="2"/>
                  </a:cubicBezTo>
                  <a:cubicBezTo>
                    <a:pt x="52" y="0"/>
                    <a:pt x="42" y="0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2" name="Freeform 675">
              <a:extLst>
                <a:ext uri="{FF2B5EF4-FFF2-40B4-BE49-F238E27FC236}">
                  <a16:creationId xmlns:a16="http://schemas.microsoft.com/office/drawing/2014/main" id="{373EFB24-6740-DF49-CCF7-40988EEF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78" y="1622250"/>
              <a:ext cx="240359" cy="98899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19 h 33"/>
                <a:gd name="T8" fmla="*/ 46 w 81"/>
                <a:gd name="T9" fmla="*/ 21 h 33"/>
                <a:gd name="T10" fmla="*/ 42 w 81"/>
                <a:gd name="T11" fmla="*/ 22 h 33"/>
                <a:gd name="T12" fmla="*/ 38 w 81"/>
                <a:gd name="T13" fmla="*/ 23 h 33"/>
                <a:gd name="T14" fmla="*/ 31 w 81"/>
                <a:gd name="T15" fmla="*/ 23 h 33"/>
                <a:gd name="T16" fmla="*/ 24 w 81"/>
                <a:gd name="T17" fmla="*/ 23 h 33"/>
                <a:gd name="T18" fmla="*/ 16 w 81"/>
                <a:gd name="T19" fmla="*/ 22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3 h 33"/>
                <a:gd name="T26" fmla="*/ 10 w 81"/>
                <a:gd name="T27" fmla="*/ 29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6 h 33"/>
                <a:gd name="T44" fmla="*/ 69 w 81"/>
                <a:gd name="T45" fmla="*/ 23 h 33"/>
                <a:gd name="T46" fmla="*/ 75 w 81"/>
                <a:gd name="T47" fmla="*/ 18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0"/>
                    <a:pt x="69" y="12"/>
                    <a:pt x="67" y="14"/>
                  </a:cubicBezTo>
                  <a:cubicBezTo>
                    <a:pt x="65" y="15"/>
                    <a:pt x="63" y="16"/>
                    <a:pt x="60" y="17"/>
                  </a:cubicBezTo>
                  <a:cubicBezTo>
                    <a:pt x="58" y="18"/>
                    <a:pt x="55" y="19"/>
                    <a:pt x="53" y="19"/>
                  </a:cubicBezTo>
                  <a:cubicBezTo>
                    <a:pt x="51" y="20"/>
                    <a:pt x="48" y="21"/>
                    <a:pt x="46" y="21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2"/>
                    <a:pt x="40" y="22"/>
                    <a:pt x="38" y="23"/>
                  </a:cubicBezTo>
                  <a:cubicBezTo>
                    <a:pt x="36" y="23"/>
                    <a:pt x="33" y="23"/>
                    <a:pt x="31" y="23"/>
                  </a:cubicBezTo>
                  <a:cubicBezTo>
                    <a:pt x="28" y="23"/>
                    <a:pt x="26" y="23"/>
                    <a:pt x="24" y="23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8"/>
                    <a:pt x="1" y="16"/>
                    <a:pt x="0" y="14"/>
                  </a:cubicBezTo>
                  <a:cubicBezTo>
                    <a:pt x="0" y="16"/>
                    <a:pt x="1" y="21"/>
                    <a:pt x="1" y="23"/>
                  </a:cubicBezTo>
                  <a:cubicBezTo>
                    <a:pt x="3" y="26"/>
                    <a:pt x="6" y="28"/>
                    <a:pt x="10" y="29"/>
                  </a:cubicBezTo>
                  <a:cubicBezTo>
                    <a:pt x="12" y="30"/>
                    <a:pt x="15" y="31"/>
                    <a:pt x="18" y="32"/>
                  </a:cubicBezTo>
                  <a:cubicBezTo>
                    <a:pt x="20" y="32"/>
                    <a:pt x="23" y="32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2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50" y="30"/>
                    <a:pt x="52" y="30"/>
                    <a:pt x="55" y="29"/>
                  </a:cubicBezTo>
                  <a:cubicBezTo>
                    <a:pt x="57" y="28"/>
                    <a:pt x="59" y="27"/>
                    <a:pt x="62" y="26"/>
                  </a:cubicBezTo>
                  <a:cubicBezTo>
                    <a:pt x="64" y="25"/>
                    <a:pt x="66" y="24"/>
                    <a:pt x="69" y="23"/>
                  </a:cubicBezTo>
                  <a:cubicBezTo>
                    <a:pt x="71" y="21"/>
                    <a:pt x="73" y="20"/>
                    <a:pt x="75" y="18"/>
                  </a:cubicBezTo>
                  <a:cubicBezTo>
                    <a:pt x="78" y="15"/>
                    <a:pt x="81" y="12"/>
                    <a:pt x="81" y="10"/>
                  </a:cubicBezTo>
                  <a:cubicBezTo>
                    <a:pt x="81" y="7"/>
                    <a:pt x="80" y="2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3" name="Freeform 676">
              <a:extLst>
                <a:ext uri="{FF2B5EF4-FFF2-40B4-BE49-F238E27FC236}">
                  <a16:creationId xmlns:a16="http://schemas.microsoft.com/office/drawing/2014/main" id="{CEF7C22C-E349-018E-ACEA-091532773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2977" y="1602220"/>
              <a:ext cx="95141" cy="58840"/>
            </a:xfrm>
            <a:custGeom>
              <a:avLst/>
              <a:gdLst>
                <a:gd name="T0" fmla="*/ 30 w 32"/>
                <a:gd name="T1" fmla="*/ 19 h 20"/>
                <a:gd name="T2" fmla="*/ 27 w 32"/>
                <a:gd name="T3" fmla="*/ 17 h 20"/>
                <a:gd name="T4" fmla="*/ 22 w 32"/>
                <a:gd name="T5" fmla="*/ 20 h 20"/>
                <a:gd name="T6" fmla="*/ 17 w 32"/>
                <a:gd name="T7" fmla="*/ 20 h 20"/>
                <a:gd name="T8" fmla="*/ 12 w 32"/>
                <a:gd name="T9" fmla="*/ 19 h 20"/>
                <a:gd name="T10" fmla="*/ 15 w 32"/>
                <a:gd name="T11" fmla="*/ 16 h 20"/>
                <a:gd name="T12" fmla="*/ 20 w 32"/>
                <a:gd name="T13" fmla="*/ 17 h 20"/>
                <a:gd name="T14" fmla="*/ 25 w 32"/>
                <a:gd name="T15" fmla="*/ 15 h 20"/>
                <a:gd name="T16" fmla="*/ 20 w 32"/>
                <a:gd name="T17" fmla="*/ 13 h 20"/>
                <a:gd name="T18" fmla="*/ 16 w 32"/>
                <a:gd name="T19" fmla="*/ 10 h 20"/>
                <a:gd name="T20" fmla="*/ 10 w 32"/>
                <a:gd name="T21" fmla="*/ 12 h 20"/>
                <a:gd name="T22" fmla="*/ 6 w 32"/>
                <a:gd name="T23" fmla="*/ 13 h 20"/>
                <a:gd name="T24" fmla="*/ 2 w 32"/>
                <a:gd name="T25" fmla="*/ 12 h 20"/>
                <a:gd name="T26" fmla="*/ 0 w 32"/>
                <a:gd name="T27" fmla="*/ 7 h 20"/>
                <a:gd name="T28" fmla="*/ 4 w 32"/>
                <a:gd name="T29" fmla="*/ 3 h 20"/>
                <a:gd name="T30" fmla="*/ 3 w 32"/>
                <a:gd name="T31" fmla="*/ 2 h 20"/>
                <a:gd name="T32" fmla="*/ 5 w 32"/>
                <a:gd name="T33" fmla="*/ 1 h 20"/>
                <a:gd name="T34" fmla="*/ 6 w 32"/>
                <a:gd name="T35" fmla="*/ 2 h 20"/>
                <a:gd name="T36" fmla="*/ 12 w 32"/>
                <a:gd name="T37" fmla="*/ 0 h 20"/>
                <a:gd name="T38" fmla="*/ 18 w 32"/>
                <a:gd name="T39" fmla="*/ 1 h 20"/>
                <a:gd name="T40" fmla="*/ 15 w 32"/>
                <a:gd name="T41" fmla="*/ 3 h 20"/>
                <a:gd name="T42" fmla="*/ 12 w 32"/>
                <a:gd name="T43" fmla="*/ 2 h 20"/>
                <a:gd name="T44" fmla="*/ 8 w 32"/>
                <a:gd name="T45" fmla="*/ 3 h 20"/>
                <a:gd name="T46" fmla="*/ 12 w 32"/>
                <a:gd name="T47" fmla="*/ 5 h 20"/>
                <a:gd name="T48" fmla="*/ 16 w 32"/>
                <a:gd name="T49" fmla="*/ 8 h 20"/>
                <a:gd name="T50" fmla="*/ 20 w 32"/>
                <a:gd name="T51" fmla="*/ 6 h 20"/>
                <a:gd name="T52" fmla="*/ 23 w 32"/>
                <a:gd name="T53" fmla="*/ 5 h 20"/>
                <a:gd name="T54" fmla="*/ 26 w 32"/>
                <a:gd name="T55" fmla="*/ 5 h 20"/>
                <a:gd name="T56" fmla="*/ 29 w 32"/>
                <a:gd name="T57" fmla="*/ 6 h 20"/>
                <a:gd name="T58" fmla="*/ 32 w 32"/>
                <a:gd name="T59" fmla="*/ 10 h 20"/>
                <a:gd name="T60" fmla="*/ 29 w 32"/>
                <a:gd name="T61" fmla="*/ 15 h 20"/>
                <a:gd name="T62" fmla="*/ 32 w 32"/>
                <a:gd name="T63" fmla="*/ 17 h 20"/>
                <a:gd name="T64" fmla="*/ 30 w 32"/>
                <a:gd name="T65" fmla="*/ 19 h 20"/>
                <a:gd name="T66" fmla="*/ 6 w 32"/>
                <a:gd name="T67" fmla="*/ 4 h 20"/>
                <a:gd name="T68" fmla="*/ 6 w 32"/>
                <a:gd name="T69" fmla="*/ 4 h 20"/>
                <a:gd name="T70" fmla="*/ 4 w 32"/>
                <a:gd name="T71" fmla="*/ 7 h 20"/>
                <a:gd name="T72" fmla="*/ 5 w 32"/>
                <a:gd name="T73" fmla="*/ 9 h 20"/>
                <a:gd name="T74" fmla="*/ 9 w 32"/>
                <a:gd name="T75" fmla="*/ 10 h 20"/>
                <a:gd name="T76" fmla="*/ 13 w 32"/>
                <a:gd name="T77" fmla="*/ 9 h 20"/>
                <a:gd name="T78" fmla="*/ 10 w 32"/>
                <a:gd name="T79" fmla="*/ 6 h 20"/>
                <a:gd name="T80" fmla="*/ 6 w 32"/>
                <a:gd name="T81" fmla="*/ 4 h 20"/>
                <a:gd name="T82" fmla="*/ 27 w 32"/>
                <a:gd name="T83" fmla="*/ 14 h 20"/>
                <a:gd name="T84" fmla="*/ 27 w 32"/>
                <a:gd name="T85" fmla="*/ 14 h 20"/>
                <a:gd name="T86" fmla="*/ 28 w 32"/>
                <a:gd name="T87" fmla="*/ 11 h 20"/>
                <a:gd name="T88" fmla="*/ 26 w 32"/>
                <a:gd name="T89" fmla="*/ 8 h 20"/>
                <a:gd name="T90" fmla="*/ 23 w 32"/>
                <a:gd name="T91" fmla="*/ 8 h 20"/>
                <a:gd name="T92" fmla="*/ 18 w 32"/>
                <a:gd name="T93" fmla="*/ 9 h 20"/>
                <a:gd name="T94" fmla="*/ 22 w 32"/>
                <a:gd name="T95" fmla="*/ 11 h 20"/>
                <a:gd name="T96" fmla="*/ 27 w 32"/>
                <a:gd name="T9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0">
                  <a:moveTo>
                    <a:pt x="30" y="19"/>
                  </a:moveTo>
                  <a:cubicBezTo>
                    <a:pt x="29" y="18"/>
                    <a:pt x="28" y="17"/>
                    <a:pt x="27" y="17"/>
                  </a:cubicBezTo>
                  <a:cubicBezTo>
                    <a:pt x="25" y="18"/>
                    <a:pt x="24" y="19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5" y="20"/>
                    <a:pt x="14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7" y="11"/>
                    <a:pt x="16" y="10"/>
                  </a:cubicBezTo>
                  <a:cubicBezTo>
                    <a:pt x="14" y="11"/>
                    <a:pt x="13" y="12"/>
                    <a:pt x="10" y="12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5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6"/>
                    <a:pt x="14" y="7"/>
                    <a:pt x="16" y="8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32" y="9"/>
                    <a:pt x="32" y="10"/>
                  </a:cubicBezTo>
                  <a:cubicBezTo>
                    <a:pt x="32" y="12"/>
                    <a:pt x="31" y="14"/>
                    <a:pt x="29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6"/>
                    <a:pt x="8" y="5"/>
                    <a:pt x="6" y="4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8"/>
                    <a:pt x="18" y="9"/>
                  </a:cubicBezTo>
                  <a:cubicBezTo>
                    <a:pt x="20" y="10"/>
                    <a:pt x="21" y="11"/>
                    <a:pt x="22" y="11"/>
                  </a:cubicBezTo>
                  <a:cubicBezTo>
                    <a:pt x="24" y="12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4" name="Freeform 677">
              <a:extLst>
                <a:ext uri="{FF2B5EF4-FFF2-40B4-BE49-F238E27FC236}">
                  <a16:creationId xmlns:a16="http://schemas.microsoft.com/office/drawing/2014/main" id="{5014D09E-C9FA-A708-8549-A365D062C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614" y="1539627"/>
              <a:ext cx="245366" cy="130196"/>
            </a:xfrm>
            <a:custGeom>
              <a:avLst/>
              <a:gdLst>
                <a:gd name="T0" fmla="*/ 38 w 83"/>
                <a:gd name="T1" fmla="*/ 4 h 44"/>
                <a:gd name="T2" fmla="*/ 1 w 83"/>
                <a:gd name="T3" fmla="*/ 29 h 44"/>
                <a:gd name="T4" fmla="*/ 45 w 83"/>
                <a:gd name="T5" fmla="*/ 41 h 44"/>
                <a:gd name="T6" fmla="*/ 81 w 83"/>
                <a:gd name="T7" fmla="*/ 15 h 44"/>
                <a:gd name="T8" fmla="*/ 38 w 83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38" y="4"/>
                  </a:moveTo>
                  <a:cubicBezTo>
                    <a:pt x="16" y="8"/>
                    <a:pt x="0" y="19"/>
                    <a:pt x="1" y="29"/>
                  </a:cubicBezTo>
                  <a:cubicBezTo>
                    <a:pt x="3" y="39"/>
                    <a:pt x="22" y="44"/>
                    <a:pt x="45" y="41"/>
                  </a:cubicBezTo>
                  <a:cubicBezTo>
                    <a:pt x="67" y="37"/>
                    <a:pt x="83" y="25"/>
                    <a:pt x="81" y="15"/>
                  </a:cubicBezTo>
                  <a:cubicBezTo>
                    <a:pt x="80" y="5"/>
                    <a:pt x="60" y="0"/>
                    <a:pt x="38" y="4"/>
                  </a:cubicBezTo>
                  <a:close/>
                </a:path>
              </a:pathLst>
            </a:custGeom>
            <a:solidFill>
              <a:srgbClr val="F1A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5" name="Freeform 678">
              <a:extLst>
                <a:ext uri="{FF2B5EF4-FFF2-40B4-BE49-F238E27FC236}">
                  <a16:creationId xmlns:a16="http://schemas.microsoft.com/office/drawing/2014/main" id="{258711A6-F5F3-FFF0-1901-A14694AB2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140" y="1554653"/>
              <a:ext cx="210314" cy="91388"/>
            </a:xfrm>
            <a:custGeom>
              <a:avLst/>
              <a:gdLst>
                <a:gd name="T0" fmla="*/ 33 w 71"/>
                <a:gd name="T1" fmla="*/ 2 h 31"/>
                <a:gd name="T2" fmla="*/ 8 w 71"/>
                <a:gd name="T3" fmla="*/ 12 h 31"/>
                <a:gd name="T4" fmla="*/ 0 w 71"/>
                <a:gd name="T5" fmla="*/ 22 h 31"/>
                <a:gd name="T6" fmla="*/ 11 w 71"/>
                <a:gd name="T7" fmla="*/ 28 h 31"/>
                <a:gd name="T8" fmla="*/ 38 w 71"/>
                <a:gd name="T9" fmla="*/ 29 h 31"/>
                <a:gd name="T10" fmla="*/ 63 w 71"/>
                <a:gd name="T11" fmla="*/ 19 h 31"/>
                <a:gd name="T12" fmla="*/ 70 w 71"/>
                <a:gd name="T13" fmla="*/ 10 h 31"/>
                <a:gd name="T14" fmla="*/ 60 w 71"/>
                <a:gd name="T15" fmla="*/ 3 h 31"/>
                <a:gd name="T16" fmla="*/ 33 w 71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33" y="2"/>
                  </a:moveTo>
                  <a:cubicBezTo>
                    <a:pt x="24" y="4"/>
                    <a:pt x="15" y="7"/>
                    <a:pt x="8" y="12"/>
                  </a:cubicBezTo>
                  <a:cubicBezTo>
                    <a:pt x="5" y="14"/>
                    <a:pt x="0" y="18"/>
                    <a:pt x="0" y="22"/>
                  </a:cubicBezTo>
                  <a:cubicBezTo>
                    <a:pt x="1" y="25"/>
                    <a:pt x="7" y="28"/>
                    <a:pt x="11" y="28"/>
                  </a:cubicBezTo>
                  <a:cubicBezTo>
                    <a:pt x="19" y="31"/>
                    <a:pt x="29" y="30"/>
                    <a:pt x="38" y="29"/>
                  </a:cubicBezTo>
                  <a:cubicBezTo>
                    <a:pt x="46" y="27"/>
                    <a:pt x="56" y="24"/>
                    <a:pt x="63" y="19"/>
                  </a:cubicBezTo>
                  <a:cubicBezTo>
                    <a:pt x="66" y="18"/>
                    <a:pt x="71" y="13"/>
                    <a:pt x="70" y="10"/>
                  </a:cubicBezTo>
                  <a:cubicBezTo>
                    <a:pt x="70" y="6"/>
                    <a:pt x="63" y="3"/>
                    <a:pt x="60" y="3"/>
                  </a:cubicBezTo>
                  <a:cubicBezTo>
                    <a:pt x="52" y="0"/>
                    <a:pt x="42" y="1"/>
                    <a:pt x="33" y="2"/>
                  </a:cubicBezTo>
                  <a:close/>
                </a:path>
              </a:pathLst>
            </a:custGeom>
            <a:solidFill>
              <a:srgbClr val="DC9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6" name="Freeform 679">
              <a:extLst>
                <a:ext uri="{FF2B5EF4-FFF2-40B4-BE49-F238E27FC236}">
                  <a16:creationId xmlns:a16="http://schemas.microsoft.com/office/drawing/2014/main" id="{0D9660C3-A269-2643-7A6E-7DE27C37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873" y="1587205"/>
              <a:ext cx="239107" cy="97646"/>
            </a:xfrm>
            <a:custGeom>
              <a:avLst/>
              <a:gdLst>
                <a:gd name="T0" fmla="*/ 74 w 81"/>
                <a:gd name="T1" fmla="*/ 9 h 33"/>
                <a:gd name="T2" fmla="*/ 67 w 81"/>
                <a:gd name="T3" fmla="*/ 14 h 33"/>
                <a:gd name="T4" fmla="*/ 60 w 81"/>
                <a:gd name="T5" fmla="*/ 17 h 33"/>
                <a:gd name="T6" fmla="*/ 53 w 81"/>
                <a:gd name="T7" fmla="*/ 20 h 33"/>
                <a:gd name="T8" fmla="*/ 46 w 81"/>
                <a:gd name="T9" fmla="*/ 22 h 33"/>
                <a:gd name="T10" fmla="*/ 42 w 81"/>
                <a:gd name="T11" fmla="*/ 22 h 33"/>
                <a:gd name="T12" fmla="*/ 38 w 81"/>
                <a:gd name="T13" fmla="*/ 23 h 33"/>
                <a:gd name="T14" fmla="*/ 31 w 81"/>
                <a:gd name="T15" fmla="*/ 24 h 33"/>
                <a:gd name="T16" fmla="*/ 24 w 81"/>
                <a:gd name="T17" fmla="*/ 24 h 33"/>
                <a:gd name="T18" fmla="*/ 16 w 81"/>
                <a:gd name="T19" fmla="*/ 23 h 33"/>
                <a:gd name="T20" fmla="*/ 8 w 81"/>
                <a:gd name="T21" fmla="*/ 20 h 33"/>
                <a:gd name="T22" fmla="*/ 0 w 81"/>
                <a:gd name="T23" fmla="*/ 14 h 33"/>
                <a:gd name="T24" fmla="*/ 1 w 81"/>
                <a:gd name="T25" fmla="*/ 24 h 33"/>
                <a:gd name="T26" fmla="*/ 10 w 81"/>
                <a:gd name="T27" fmla="*/ 30 h 33"/>
                <a:gd name="T28" fmla="*/ 18 w 81"/>
                <a:gd name="T29" fmla="*/ 32 h 33"/>
                <a:gd name="T30" fmla="*/ 25 w 81"/>
                <a:gd name="T31" fmla="*/ 33 h 33"/>
                <a:gd name="T32" fmla="*/ 33 w 81"/>
                <a:gd name="T33" fmla="*/ 33 h 33"/>
                <a:gd name="T34" fmla="*/ 40 w 81"/>
                <a:gd name="T35" fmla="*/ 32 h 33"/>
                <a:gd name="T36" fmla="*/ 44 w 81"/>
                <a:gd name="T37" fmla="*/ 32 h 33"/>
                <a:gd name="T38" fmla="*/ 47 w 81"/>
                <a:gd name="T39" fmla="*/ 31 h 33"/>
                <a:gd name="T40" fmla="*/ 55 w 81"/>
                <a:gd name="T41" fmla="*/ 29 h 33"/>
                <a:gd name="T42" fmla="*/ 62 w 81"/>
                <a:gd name="T43" fmla="*/ 27 h 33"/>
                <a:gd name="T44" fmla="*/ 69 w 81"/>
                <a:gd name="T45" fmla="*/ 23 h 33"/>
                <a:gd name="T46" fmla="*/ 75 w 81"/>
                <a:gd name="T47" fmla="*/ 19 h 33"/>
                <a:gd name="T48" fmla="*/ 81 w 81"/>
                <a:gd name="T49" fmla="*/ 10 h 33"/>
                <a:gd name="T50" fmla="*/ 80 w 81"/>
                <a:gd name="T51" fmla="*/ 0 h 33"/>
                <a:gd name="T52" fmla="*/ 74 w 81"/>
                <a:gd name="T5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33">
                  <a:moveTo>
                    <a:pt x="74" y="9"/>
                  </a:moveTo>
                  <a:cubicBezTo>
                    <a:pt x="72" y="11"/>
                    <a:pt x="69" y="12"/>
                    <a:pt x="67" y="14"/>
                  </a:cubicBezTo>
                  <a:cubicBezTo>
                    <a:pt x="65" y="15"/>
                    <a:pt x="62" y="16"/>
                    <a:pt x="60" y="17"/>
                  </a:cubicBezTo>
                  <a:cubicBezTo>
                    <a:pt x="58" y="18"/>
                    <a:pt x="55" y="19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5" y="22"/>
                    <a:pt x="43" y="22"/>
                    <a:pt x="42" y="22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6" y="23"/>
                    <a:pt x="33" y="23"/>
                    <a:pt x="31" y="24"/>
                  </a:cubicBezTo>
                  <a:cubicBezTo>
                    <a:pt x="28" y="24"/>
                    <a:pt x="26" y="24"/>
                    <a:pt x="24" y="24"/>
                  </a:cubicBezTo>
                  <a:cubicBezTo>
                    <a:pt x="21" y="23"/>
                    <a:pt x="18" y="23"/>
                    <a:pt x="16" y="23"/>
                  </a:cubicBezTo>
                  <a:cubicBezTo>
                    <a:pt x="13" y="22"/>
                    <a:pt x="10" y="21"/>
                    <a:pt x="8" y="20"/>
                  </a:cubicBezTo>
                  <a:cubicBezTo>
                    <a:pt x="4" y="19"/>
                    <a:pt x="1" y="17"/>
                    <a:pt x="0" y="14"/>
                  </a:cubicBezTo>
                  <a:cubicBezTo>
                    <a:pt x="0" y="16"/>
                    <a:pt x="1" y="21"/>
                    <a:pt x="1" y="24"/>
                  </a:cubicBezTo>
                  <a:cubicBezTo>
                    <a:pt x="3" y="26"/>
                    <a:pt x="6" y="28"/>
                    <a:pt x="10" y="30"/>
                  </a:cubicBezTo>
                  <a:cubicBezTo>
                    <a:pt x="12" y="31"/>
                    <a:pt x="15" y="32"/>
                    <a:pt x="18" y="32"/>
                  </a:cubicBezTo>
                  <a:cubicBezTo>
                    <a:pt x="20" y="33"/>
                    <a:pt x="22" y="33"/>
                    <a:pt x="25" y="33"/>
                  </a:cubicBezTo>
                  <a:cubicBezTo>
                    <a:pt x="28" y="33"/>
                    <a:pt x="30" y="33"/>
                    <a:pt x="33" y="33"/>
                  </a:cubicBezTo>
                  <a:cubicBezTo>
                    <a:pt x="35" y="33"/>
                    <a:pt x="38" y="33"/>
                    <a:pt x="40" y="32"/>
                  </a:cubicBezTo>
                  <a:cubicBezTo>
                    <a:pt x="41" y="32"/>
                    <a:pt x="43" y="32"/>
                    <a:pt x="44" y="32"/>
                  </a:cubicBezTo>
                  <a:cubicBezTo>
                    <a:pt x="45" y="32"/>
                    <a:pt x="46" y="31"/>
                    <a:pt x="47" y="31"/>
                  </a:cubicBezTo>
                  <a:cubicBezTo>
                    <a:pt x="50" y="31"/>
                    <a:pt x="52" y="30"/>
                    <a:pt x="55" y="29"/>
                  </a:cubicBezTo>
                  <a:cubicBezTo>
                    <a:pt x="57" y="29"/>
                    <a:pt x="59" y="28"/>
                    <a:pt x="62" y="27"/>
                  </a:cubicBezTo>
                  <a:cubicBezTo>
                    <a:pt x="64" y="26"/>
                    <a:pt x="66" y="25"/>
                    <a:pt x="69" y="23"/>
                  </a:cubicBezTo>
                  <a:cubicBezTo>
                    <a:pt x="71" y="22"/>
                    <a:pt x="73" y="20"/>
                    <a:pt x="75" y="19"/>
                  </a:cubicBezTo>
                  <a:cubicBezTo>
                    <a:pt x="78" y="16"/>
                    <a:pt x="81" y="13"/>
                    <a:pt x="81" y="10"/>
                  </a:cubicBezTo>
                  <a:cubicBezTo>
                    <a:pt x="81" y="8"/>
                    <a:pt x="80" y="3"/>
                    <a:pt x="80" y="0"/>
                  </a:cubicBezTo>
                  <a:cubicBezTo>
                    <a:pt x="79" y="3"/>
                    <a:pt x="77" y="6"/>
                    <a:pt x="74" y="9"/>
                  </a:cubicBezTo>
                  <a:close/>
                </a:path>
              </a:pathLst>
            </a:custGeom>
            <a:solidFill>
              <a:srgbClr val="C7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7" name="Freeform 680">
              <a:extLst>
                <a:ext uri="{FF2B5EF4-FFF2-40B4-BE49-F238E27FC236}">
                  <a16:creationId xmlns:a16="http://schemas.microsoft.com/office/drawing/2014/main" id="{F30D3A61-AC8D-CD37-BD09-6339A0926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977" y="1565913"/>
              <a:ext cx="93890" cy="62594"/>
            </a:xfrm>
            <a:custGeom>
              <a:avLst/>
              <a:gdLst>
                <a:gd name="T0" fmla="*/ 30 w 32"/>
                <a:gd name="T1" fmla="*/ 19 h 21"/>
                <a:gd name="T2" fmla="*/ 27 w 32"/>
                <a:gd name="T3" fmla="*/ 17 h 21"/>
                <a:gd name="T4" fmla="*/ 22 w 32"/>
                <a:gd name="T5" fmla="*/ 20 h 21"/>
                <a:gd name="T6" fmla="*/ 17 w 32"/>
                <a:gd name="T7" fmla="*/ 21 h 21"/>
                <a:gd name="T8" fmla="*/ 12 w 32"/>
                <a:gd name="T9" fmla="*/ 19 h 21"/>
                <a:gd name="T10" fmla="*/ 15 w 32"/>
                <a:gd name="T11" fmla="*/ 16 h 21"/>
                <a:gd name="T12" fmla="*/ 20 w 32"/>
                <a:gd name="T13" fmla="*/ 17 h 21"/>
                <a:gd name="T14" fmla="*/ 25 w 32"/>
                <a:gd name="T15" fmla="*/ 16 h 21"/>
                <a:gd name="T16" fmla="*/ 20 w 32"/>
                <a:gd name="T17" fmla="*/ 13 h 21"/>
                <a:gd name="T18" fmla="*/ 16 w 32"/>
                <a:gd name="T19" fmla="*/ 11 h 21"/>
                <a:gd name="T20" fmla="*/ 10 w 32"/>
                <a:gd name="T21" fmla="*/ 13 h 21"/>
                <a:gd name="T22" fmla="*/ 6 w 32"/>
                <a:gd name="T23" fmla="*/ 13 h 21"/>
                <a:gd name="T24" fmla="*/ 2 w 32"/>
                <a:gd name="T25" fmla="*/ 12 h 21"/>
                <a:gd name="T26" fmla="*/ 0 w 32"/>
                <a:gd name="T27" fmla="*/ 7 h 21"/>
                <a:gd name="T28" fmla="*/ 4 w 32"/>
                <a:gd name="T29" fmla="*/ 4 h 21"/>
                <a:gd name="T30" fmla="*/ 3 w 32"/>
                <a:gd name="T31" fmla="*/ 3 h 21"/>
                <a:gd name="T32" fmla="*/ 5 w 32"/>
                <a:gd name="T33" fmla="*/ 2 h 21"/>
                <a:gd name="T34" fmla="*/ 6 w 32"/>
                <a:gd name="T35" fmla="*/ 2 h 21"/>
                <a:gd name="T36" fmla="*/ 12 w 32"/>
                <a:gd name="T37" fmla="*/ 1 h 21"/>
                <a:gd name="T38" fmla="*/ 18 w 32"/>
                <a:gd name="T39" fmla="*/ 1 h 21"/>
                <a:gd name="T40" fmla="*/ 15 w 32"/>
                <a:gd name="T41" fmla="*/ 3 h 21"/>
                <a:gd name="T42" fmla="*/ 12 w 32"/>
                <a:gd name="T43" fmla="*/ 3 h 21"/>
                <a:gd name="T44" fmla="*/ 8 w 32"/>
                <a:gd name="T45" fmla="*/ 4 h 21"/>
                <a:gd name="T46" fmla="*/ 12 w 32"/>
                <a:gd name="T47" fmla="*/ 6 h 21"/>
                <a:gd name="T48" fmla="*/ 16 w 32"/>
                <a:gd name="T49" fmla="*/ 8 h 21"/>
                <a:gd name="T50" fmla="*/ 20 w 32"/>
                <a:gd name="T51" fmla="*/ 6 h 21"/>
                <a:gd name="T52" fmla="*/ 23 w 32"/>
                <a:gd name="T53" fmla="*/ 6 h 21"/>
                <a:gd name="T54" fmla="*/ 26 w 32"/>
                <a:gd name="T55" fmla="*/ 6 h 21"/>
                <a:gd name="T56" fmla="*/ 29 w 32"/>
                <a:gd name="T57" fmla="*/ 7 h 21"/>
                <a:gd name="T58" fmla="*/ 32 w 32"/>
                <a:gd name="T59" fmla="*/ 11 h 21"/>
                <a:gd name="T60" fmla="*/ 29 w 32"/>
                <a:gd name="T61" fmla="*/ 16 h 21"/>
                <a:gd name="T62" fmla="*/ 32 w 32"/>
                <a:gd name="T63" fmla="*/ 18 h 21"/>
                <a:gd name="T64" fmla="*/ 30 w 32"/>
                <a:gd name="T65" fmla="*/ 19 h 21"/>
                <a:gd name="T66" fmla="*/ 6 w 32"/>
                <a:gd name="T67" fmla="*/ 5 h 21"/>
                <a:gd name="T68" fmla="*/ 6 w 32"/>
                <a:gd name="T69" fmla="*/ 5 h 21"/>
                <a:gd name="T70" fmla="*/ 4 w 32"/>
                <a:gd name="T71" fmla="*/ 7 h 21"/>
                <a:gd name="T72" fmla="*/ 5 w 32"/>
                <a:gd name="T73" fmla="*/ 9 h 21"/>
                <a:gd name="T74" fmla="*/ 9 w 32"/>
                <a:gd name="T75" fmla="*/ 10 h 21"/>
                <a:gd name="T76" fmla="*/ 13 w 32"/>
                <a:gd name="T77" fmla="*/ 9 h 21"/>
                <a:gd name="T78" fmla="*/ 10 w 32"/>
                <a:gd name="T79" fmla="*/ 7 h 21"/>
                <a:gd name="T80" fmla="*/ 6 w 32"/>
                <a:gd name="T81" fmla="*/ 5 h 21"/>
                <a:gd name="T82" fmla="*/ 27 w 32"/>
                <a:gd name="T83" fmla="*/ 14 h 21"/>
                <a:gd name="T84" fmla="*/ 27 w 32"/>
                <a:gd name="T85" fmla="*/ 14 h 21"/>
                <a:gd name="T86" fmla="*/ 28 w 32"/>
                <a:gd name="T87" fmla="*/ 11 h 21"/>
                <a:gd name="T88" fmla="*/ 26 w 32"/>
                <a:gd name="T89" fmla="*/ 9 h 21"/>
                <a:gd name="T90" fmla="*/ 23 w 32"/>
                <a:gd name="T91" fmla="*/ 8 h 21"/>
                <a:gd name="T92" fmla="*/ 18 w 32"/>
                <a:gd name="T93" fmla="*/ 9 h 21"/>
                <a:gd name="T94" fmla="*/ 22 w 32"/>
                <a:gd name="T95" fmla="*/ 12 h 21"/>
                <a:gd name="T96" fmla="*/ 27 w 32"/>
                <a:gd name="T9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1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5" y="18"/>
                    <a:pt x="24" y="19"/>
                    <a:pt x="22" y="20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5" y="21"/>
                    <a:pt x="13" y="20"/>
                    <a:pt x="12" y="19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7" y="17"/>
                    <a:pt x="18" y="17"/>
                    <a:pt x="20" y="17"/>
                  </a:cubicBezTo>
                  <a:cubicBezTo>
                    <a:pt x="22" y="17"/>
                    <a:pt x="23" y="17"/>
                    <a:pt x="25" y="16"/>
                  </a:cubicBezTo>
                  <a:cubicBezTo>
                    <a:pt x="23" y="15"/>
                    <a:pt x="22" y="14"/>
                    <a:pt x="20" y="13"/>
                  </a:cubicBezTo>
                  <a:cubicBezTo>
                    <a:pt x="19" y="12"/>
                    <a:pt x="17" y="11"/>
                    <a:pt x="16" y="11"/>
                  </a:cubicBezTo>
                  <a:cubicBezTo>
                    <a:pt x="14" y="11"/>
                    <a:pt x="13" y="12"/>
                    <a:pt x="10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3" y="6"/>
                    <a:pt x="14" y="7"/>
                    <a:pt x="16" y="8"/>
                  </a:cubicBezTo>
                  <a:cubicBezTo>
                    <a:pt x="18" y="7"/>
                    <a:pt x="19" y="7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31" y="8"/>
                    <a:pt x="32" y="9"/>
                    <a:pt x="32" y="11"/>
                  </a:cubicBezTo>
                  <a:cubicBezTo>
                    <a:pt x="32" y="12"/>
                    <a:pt x="31" y="14"/>
                    <a:pt x="29" y="16"/>
                  </a:cubicBezTo>
                  <a:cubicBezTo>
                    <a:pt x="30" y="16"/>
                    <a:pt x="31" y="17"/>
                    <a:pt x="32" y="18"/>
                  </a:cubicBezTo>
                  <a:cubicBezTo>
                    <a:pt x="31" y="18"/>
                    <a:pt x="31" y="19"/>
                    <a:pt x="30" y="19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9" y="6"/>
                    <a:pt x="8" y="5"/>
                    <a:pt x="6" y="5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2" y="8"/>
                    <a:pt x="20" y="9"/>
                    <a:pt x="18" y="9"/>
                  </a:cubicBezTo>
                  <a:cubicBezTo>
                    <a:pt x="20" y="10"/>
                    <a:pt x="21" y="11"/>
                    <a:pt x="22" y="12"/>
                  </a:cubicBezTo>
                  <a:cubicBezTo>
                    <a:pt x="24" y="13"/>
                    <a:pt x="25" y="13"/>
                    <a:pt x="27" y="14"/>
                  </a:cubicBezTo>
                  <a:close/>
                </a:path>
              </a:pathLst>
            </a:custGeom>
            <a:solidFill>
              <a:srgbClr val="8A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2" name="Freeform 376">
            <a:extLst>
              <a:ext uri="{FF2B5EF4-FFF2-40B4-BE49-F238E27FC236}">
                <a16:creationId xmlns:a16="http://schemas.microsoft.com/office/drawing/2014/main" id="{144C7868-EF79-A82A-B8DF-55D1F82BC800}"/>
              </a:ext>
            </a:extLst>
          </p:cNvPr>
          <p:cNvSpPr>
            <a:spLocks/>
          </p:cNvSpPr>
          <p:nvPr/>
        </p:nvSpPr>
        <p:spPr bwMode="auto">
          <a:xfrm rot="5400000">
            <a:off x="7349766" y="2164796"/>
            <a:ext cx="1623593" cy="1446549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3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rgbClr val="797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3" name="Freeform 377">
            <a:extLst>
              <a:ext uri="{FF2B5EF4-FFF2-40B4-BE49-F238E27FC236}">
                <a16:creationId xmlns:a16="http://schemas.microsoft.com/office/drawing/2014/main" id="{446EE73E-7D30-4118-D621-81F17822CF7B}"/>
              </a:ext>
            </a:extLst>
          </p:cNvPr>
          <p:cNvSpPr>
            <a:spLocks/>
          </p:cNvSpPr>
          <p:nvPr/>
        </p:nvSpPr>
        <p:spPr bwMode="auto">
          <a:xfrm rot="5400000">
            <a:off x="9015990" y="2164796"/>
            <a:ext cx="1623593" cy="1446549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3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rgbClr val="797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" name="Freeform 381">
            <a:extLst>
              <a:ext uri="{FF2B5EF4-FFF2-40B4-BE49-F238E27FC236}">
                <a16:creationId xmlns:a16="http://schemas.microsoft.com/office/drawing/2014/main" id="{0DEE1B60-FE99-D645-216E-F4FDC559A64A}"/>
              </a:ext>
            </a:extLst>
          </p:cNvPr>
          <p:cNvSpPr>
            <a:spLocks/>
          </p:cNvSpPr>
          <p:nvPr/>
        </p:nvSpPr>
        <p:spPr bwMode="auto">
          <a:xfrm rot="5400000">
            <a:off x="8182879" y="4049666"/>
            <a:ext cx="1623593" cy="1446549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3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rgbClr val="797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5" name="Freeform 382">
            <a:extLst>
              <a:ext uri="{FF2B5EF4-FFF2-40B4-BE49-F238E27FC236}">
                <a16:creationId xmlns:a16="http://schemas.microsoft.com/office/drawing/2014/main" id="{521B02F3-7AC0-B52A-BE00-17F49BB85EC2}"/>
              </a:ext>
            </a:extLst>
          </p:cNvPr>
          <p:cNvSpPr>
            <a:spLocks/>
          </p:cNvSpPr>
          <p:nvPr/>
        </p:nvSpPr>
        <p:spPr bwMode="auto">
          <a:xfrm rot="5400000">
            <a:off x="9849102" y="4049667"/>
            <a:ext cx="1623593" cy="1446549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3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rgbClr val="7979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B22D32E-3B3E-CE3F-5590-5F4E5BA6B8EB}"/>
              </a:ext>
            </a:extLst>
          </p:cNvPr>
          <p:cNvSpPr/>
          <p:nvPr/>
        </p:nvSpPr>
        <p:spPr>
          <a:xfrm>
            <a:off x="7312309" y="2352174"/>
            <a:ext cx="1678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Cloud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Rental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A3BB898-6DE6-EE40-B2B1-89C5EE87A4A4}"/>
              </a:ext>
            </a:extLst>
          </p:cNvPr>
          <p:cNvSpPr/>
          <p:nvPr/>
        </p:nvSpPr>
        <p:spPr>
          <a:xfrm>
            <a:off x="9358081" y="2414689"/>
            <a:ext cx="1022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Patent Support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954C757-4F33-58D1-CD0C-BDBE3DFCCBBE}"/>
              </a:ext>
            </a:extLst>
          </p:cNvPr>
          <p:cNvSpPr/>
          <p:nvPr/>
        </p:nvSpPr>
        <p:spPr>
          <a:xfrm>
            <a:off x="8222668" y="4418932"/>
            <a:ext cx="158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Bandwidth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02FEF43-FB5D-E968-E921-B672D51EF0DF}"/>
              </a:ext>
            </a:extLst>
          </p:cNvPr>
          <p:cNvSpPr/>
          <p:nvPr/>
        </p:nvSpPr>
        <p:spPr>
          <a:xfrm>
            <a:off x="9928800" y="4418932"/>
            <a:ext cx="1475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Power Tariff</a:t>
            </a: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7C5BCC7-CC5D-3A4C-3C84-0C2EEE3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10" y="2946144"/>
            <a:ext cx="1238067" cy="1008005"/>
          </a:xfrm>
          <a:prstGeom prst="rect">
            <a:avLst/>
          </a:prstGeom>
        </p:spPr>
      </p:pic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3A0E3E7-C6F9-6061-187C-77DDF155258F}"/>
              </a:ext>
            </a:extLst>
          </p:cNvPr>
          <p:cNvGrpSpPr/>
          <p:nvPr/>
        </p:nvGrpSpPr>
        <p:grpSpPr>
          <a:xfrm>
            <a:off x="9467907" y="2972230"/>
            <a:ext cx="682023" cy="950876"/>
            <a:chOff x="6429606" y="1052736"/>
            <a:chExt cx="878775" cy="1225188"/>
          </a:xfrm>
        </p:grpSpPr>
        <p:sp>
          <p:nvSpPr>
            <p:cNvPr id="210" name="Oval 280">
              <a:extLst>
                <a:ext uri="{FF2B5EF4-FFF2-40B4-BE49-F238E27FC236}">
                  <a16:creationId xmlns:a16="http://schemas.microsoft.com/office/drawing/2014/main" id="{06113FD6-3E40-A311-F8F0-08ED9C5AF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414" y="2173151"/>
              <a:ext cx="535194" cy="104773"/>
            </a:xfrm>
            <a:prstGeom prst="ellipse">
              <a:avLst/>
            </a:prstGeom>
            <a:solidFill>
              <a:srgbClr val="D0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1" name="Freeform 281">
              <a:extLst>
                <a:ext uri="{FF2B5EF4-FFF2-40B4-BE49-F238E27FC236}">
                  <a16:creationId xmlns:a16="http://schemas.microsoft.com/office/drawing/2014/main" id="{F123B842-D1E4-E807-A3D7-62F26B83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992" y="2158049"/>
              <a:ext cx="153857" cy="64186"/>
            </a:xfrm>
            <a:custGeom>
              <a:avLst/>
              <a:gdLst>
                <a:gd name="T0" fmla="*/ 69 w 69"/>
                <a:gd name="T1" fmla="*/ 0 h 29"/>
                <a:gd name="T2" fmla="*/ 69 w 69"/>
                <a:gd name="T3" fmla="*/ 29 h 29"/>
                <a:gd name="T4" fmla="*/ 52 w 69"/>
                <a:gd name="T5" fmla="*/ 29 h 29"/>
                <a:gd name="T6" fmla="*/ 52 w 69"/>
                <a:gd name="T7" fmla="*/ 21 h 29"/>
                <a:gd name="T8" fmla="*/ 38 w 69"/>
                <a:gd name="T9" fmla="*/ 29 h 29"/>
                <a:gd name="T10" fmla="*/ 0 w 69"/>
                <a:gd name="T11" fmla="*/ 29 h 29"/>
                <a:gd name="T12" fmla="*/ 0 w 69"/>
                <a:gd name="T13" fmla="*/ 24 h 29"/>
                <a:gd name="T14" fmla="*/ 8 w 69"/>
                <a:gd name="T15" fmla="*/ 16 h 29"/>
                <a:gd name="T16" fmla="*/ 34 w 69"/>
                <a:gd name="T17" fmla="*/ 0 h 29"/>
                <a:gd name="T18" fmla="*/ 69 w 6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9" y="0"/>
                  </a:moveTo>
                  <a:cubicBezTo>
                    <a:pt x="69" y="29"/>
                    <a:pt x="69" y="29"/>
                    <a:pt x="69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19"/>
                    <a:pt x="8" y="16"/>
                  </a:cubicBezTo>
                  <a:cubicBezTo>
                    <a:pt x="15" y="12"/>
                    <a:pt x="33" y="1"/>
                    <a:pt x="34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D37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2" name="Freeform 282">
              <a:extLst>
                <a:ext uri="{FF2B5EF4-FFF2-40B4-BE49-F238E27FC236}">
                  <a16:creationId xmlns:a16="http://schemas.microsoft.com/office/drawing/2014/main" id="{A98279D7-CD2B-11CA-BE87-D97DE36A9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061" y="2158049"/>
              <a:ext cx="151969" cy="64186"/>
            </a:xfrm>
            <a:custGeom>
              <a:avLst/>
              <a:gdLst>
                <a:gd name="T0" fmla="*/ 0 w 68"/>
                <a:gd name="T1" fmla="*/ 0 h 29"/>
                <a:gd name="T2" fmla="*/ 0 w 68"/>
                <a:gd name="T3" fmla="*/ 29 h 29"/>
                <a:gd name="T4" fmla="*/ 16 w 68"/>
                <a:gd name="T5" fmla="*/ 29 h 29"/>
                <a:gd name="T6" fmla="*/ 16 w 68"/>
                <a:gd name="T7" fmla="*/ 21 h 29"/>
                <a:gd name="T8" fmla="*/ 30 w 68"/>
                <a:gd name="T9" fmla="*/ 29 h 29"/>
                <a:gd name="T10" fmla="*/ 68 w 68"/>
                <a:gd name="T11" fmla="*/ 29 h 29"/>
                <a:gd name="T12" fmla="*/ 68 w 68"/>
                <a:gd name="T13" fmla="*/ 24 h 29"/>
                <a:gd name="T14" fmla="*/ 60 w 68"/>
                <a:gd name="T15" fmla="*/ 16 h 29"/>
                <a:gd name="T16" fmla="*/ 34 w 68"/>
                <a:gd name="T17" fmla="*/ 0 h 29"/>
                <a:gd name="T18" fmla="*/ 0 w 68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3"/>
                    <a:pt x="68" y="19"/>
                    <a:pt x="60" y="16"/>
                  </a:cubicBezTo>
                  <a:cubicBezTo>
                    <a:pt x="53" y="12"/>
                    <a:pt x="36" y="1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7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3" name="Freeform 283">
              <a:extLst>
                <a:ext uri="{FF2B5EF4-FFF2-40B4-BE49-F238E27FC236}">
                  <a16:creationId xmlns:a16="http://schemas.microsoft.com/office/drawing/2014/main" id="{05605D53-29E7-7739-3B01-59186A9AF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5992" y="2204300"/>
              <a:ext cx="420038" cy="17934"/>
            </a:xfrm>
            <a:custGeom>
              <a:avLst/>
              <a:gdLst>
                <a:gd name="T0" fmla="*/ 120 w 188"/>
                <a:gd name="T1" fmla="*/ 0 h 8"/>
                <a:gd name="T2" fmla="*/ 120 w 188"/>
                <a:gd name="T3" fmla="*/ 8 h 8"/>
                <a:gd name="T4" fmla="*/ 136 w 188"/>
                <a:gd name="T5" fmla="*/ 8 h 8"/>
                <a:gd name="T6" fmla="*/ 136 w 188"/>
                <a:gd name="T7" fmla="*/ 0 h 8"/>
                <a:gd name="T8" fmla="*/ 120 w 188"/>
                <a:gd name="T9" fmla="*/ 0 h 8"/>
                <a:gd name="T10" fmla="*/ 136 w 188"/>
                <a:gd name="T11" fmla="*/ 0 h 8"/>
                <a:gd name="T12" fmla="*/ 187 w 188"/>
                <a:gd name="T13" fmla="*/ 0 h 8"/>
                <a:gd name="T14" fmla="*/ 188 w 188"/>
                <a:gd name="T15" fmla="*/ 3 h 8"/>
                <a:gd name="T16" fmla="*/ 188 w 188"/>
                <a:gd name="T17" fmla="*/ 8 h 8"/>
                <a:gd name="T18" fmla="*/ 150 w 188"/>
                <a:gd name="T19" fmla="*/ 8 h 8"/>
                <a:gd name="T20" fmla="*/ 136 w 188"/>
                <a:gd name="T21" fmla="*/ 0 h 8"/>
                <a:gd name="T22" fmla="*/ 69 w 188"/>
                <a:gd name="T23" fmla="*/ 0 h 8"/>
                <a:gd name="T24" fmla="*/ 52 w 188"/>
                <a:gd name="T25" fmla="*/ 0 h 8"/>
                <a:gd name="T26" fmla="*/ 38 w 188"/>
                <a:gd name="T27" fmla="*/ 8 h 8"/>
                <a:gd name="T28" fmla="*/ 0 w 188"/>
                <a:gd name="T29" fmla="*/ 8 h 8"/>
                <a:gd name="T30" fmla="*/ 0 w 188"/>
                <a:gd name="T31" fmla="*/ 3 h 8"/>
                <a:gd name="T32" fmla="*/ 1 w 188"/>
                <a:gd name="T33" fmla="*/ 0 h 8"/>
                <a:gd name="T34" fmla="*/ 52 w 188"/>
                <a:gd name="T35" fmla="*/ 0 h 8"/>
                <a:gd name="T36" fmla="*/ 52 w 188"/>
                <a:gd name="T37" fmla="*/ 8 h 8"/>
                <a:gd name="T38" fmla="*/ 69 w 188"/>
                <a:gd name="T39" fmla="*/ 8 h 8"/>
                <a:gd name="T40" fmla="*/ 69 w 188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8">
                  <a:moveTo>
                    <a:pt x="120" y="0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3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8" y="2"/>
                    <a:pt x="188" y="3"/>
                    <a:pt x="188" y="3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36" y="0"/>
                    <a:pt x="136" y="0"/>
                    <a:pt x="136" y="0"/>
                  </a:cubicBezTo>
                  <a:close/>
                  <a:moveTo>
                    <a:pt x="69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9" y="8"/>
                    <a:pt x="69" y="8"/>
                    <a:pt x="69" y="8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97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4" name="Freeform 284">
              <a:extLst>
                <a:ext uri="{FF2B5EF4-FFF2-40B4-BE49-F238E27FC236}">
                  <a16:creationId xmlns:a16="http://schemas.microsoft.com/office/drawing/2014/main" id="{A720EBDB-6860-2D39-ED0A-85F3D9316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582" y="1659667"/>
              <a:ext cx="540858" cy="526699"/>
            </a:xfrm>
            <a:custGeom>
              <a:avLst/>
              <a:gdLst>
                <a:gd name="T0" fmla="*/ 242 w 242"/>
                <a:gd name="T1" fmla="*/ 0 h 236"/>
                <a:gd name="T2" fmla="*/ 242 w 242"/>
                <a:gd name="T3" fmla="*/ 21 h 236"/>
                <a:gd name="T4" fmla="*/ 181 w 242"/>
                <a:gd name="T5" fmla="*/ 159 h 236"/>
                <a:gd name="T6" fmla="*/ 181 w 242"/>
                <a:gd name="T7" fmla="*/ 222 h 236"/>
                <a:gd name="T8" fmla="*/ 147 w 242"/>
                <a:gd name="T9" fmla="*/ 222 h 236"/>
                <a:gd name="T10" fmla="*/ 147 w 242"/>
                <a:gd name="T11" fmla="*/ 168 h 236"/>
                <a:gd name="T12" fmla="*/ 121 w 242"/>
                <a:gd name="T13" fmla="*/ 168 h 236"/>
                <a:gd name="T14" fmla="*/ 121 w 242"/>
                <a:gd name="T15" fmla="*/ 168 h 236"/>
                <a:gd name="T16" fmla="*/ 96 w 242"/>
                <a:gd name="T17" fmla="*/ 168 h 236"/>
                <a:gd name="T18" fmla="*/ 96 w 242"/>
                <a:gd name="T19" fmla="*/ 222 h 236"/>
                <a:gd name="T20" fmla="*/ 61 w 242"/>
                <a:gd name="T21" fmla="*/ 222 h 236"/>
                <a:gd name="T22" fmla="*/ 61 w 242"/>
                <a:gd name="T23" fmla="*/ 159 h 236"/>
                <a:gd name="T24" fmla="*/ 0 w 242"/>
                <a:gd name="T25" fmla="*/ 21 h 236"/>
                <a:gd name="T26" fmla="*/ 0 w 242"/>
                <a:gd name="T27" fmla="*/ 0 h 236"/>
                <a:gd name="T28" fmla="*/ 242 w 242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236">
                  <a:moveTo>
                    <a:pt x="242" y="0"/>
                  </a:moveTo>
                  <a:cubicBezTo>
                    <a:pt x="242" y="21"/>
                    <a:pt x="242" y="21"/>
                    <a:pt x="242" y="21"/>
                  </a:cubicBezTo>
                  <a:cubicBezTo>
                    <a:pt x="242" y="93"/>
                    <a:pt x="201" y="140"/>
                    <a:pt x="181" y="159"/>
                  </a:cubicBezTo>
                  <a:cubicBezTo>
                    <a:pt x="181" y="222"/>
                    <a:pt x="181" y="222"/>
                    <a:pt x="181" y="222"/>
                  </a:cubicBezTo>
                  <a:cubicBezTo>
                    <a:pt x="181" y="236"/>
                    <a:pt x="147" y="236"/>
                    <a:pt x="147" y="222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6" y="236"/>
                    <a:pt x="61" y="236"/>
                    <a:pt x="61" y="22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41" y="140"/>
                    <a:pt x="0" y="93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5" name="Freeform 285">
              <a:extLst>
                <a:ext uri="{FF2B5EF4-FFF2-40B4-BE49-F238E27FC236}">
                  <a16:creationId xmlns:a16="http://schemas.microsoft.com/office/drawing/2014/main" id="{939531AB-21E2-E095-26D2-369F518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270" y="1690816"/>
              <a:ext cx="227481" cy="185949"/>
            </a:xfrm>
            <a:custGeom>
              <a:avLst/>
              <a:gdLst>
                <a:gd name="T0" fmla="*/ 2 w 102"/>
                <a:gd name="T1" fmla="*/ 0 h 83"/>
                <a:gd name="T2" fmla="*/ 2 w 102"/>
                <a:gd name="T3" fmla="*/ 0 h 83"/>
                <a:gd name="T4" fmla="*/ 51 w 102"/>
                <a:gd name="T5" fmla="*/ 83 h 83"/>
                <a:gd name="T6" fmla="*/ 101 w 102"/>
                <a:gd name="T7" fmla="*/ 0 h 83"/>
                <a:gd name="T8" fmla="*/ 101 w 102"/>
                <a:gd name="T9" fmla="*/ 0 h 83"/>
                <a:gd name="T10" fmla="*/ 51 w 102"/>
                <a:gd name="T11" fmla="*/ 8 h 83"/>
                <a:gd name="T12" fmla="*/ 2 w 10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8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54"/>
                    <a:pt x="51" y="83"/>
                  </a:cubicBezTo>
                  <a:cubicBezTo>
                    <a:pt x="102" y="54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4"/>
                    <a:pt x="70" y="8"/>
                    <a:pt x="51" y="8"/>
                  </a:cubicBezTo>
                  <a:cubicBezTo>
                    <a:pt x="32" y="8"/>
                    <a:pt x="16" y="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6" name="Freeform 286">
              <a:extLst>
                <a:ext uri="{FF2B5EF4-FFF2-40B4-BE49-F238E27FC236}">
                  <a16:creationId xmlns:a16="http://schemas.microsoft.com/office/drawing/2014/main" id="{706D0F0F-F65A-06C3-0301-E79FE741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700" y="1713470"/>
              <a:ext cx="176510" cy="75512"/>
            </a:xfrm>
            <a:custGeom>
              <a:avLst/>
              <a:gdLst>
                <a:gd name="T0" fmla="*/ 0 w 79"/>
                <a:gd name="T1" fmla="*/ 32 h 34"/>
                <a:gd name="T2" fmla="*/ 1 w 79"/>
                <a:gd name="T3" fmla="*/ 34 h 34"/>
                <a:gd name="T4" fmla="*/ 39 w 79"/>
                <a:gd name="T5" fmla="*/ 4 h 34"/>
                <a:gd name="T6" fmla="*/ 77 w 79"/>
                <a:gd name="T7" fmla="*/ 34 h 34"/>
                <a:gd name="T8" fmla="*/ 79 w 79"/>
                <a:gd name="T9" fmla="*/ 32 h 34"/>
                <a:gd name="T10" fmla="*/ 40 w 79"/>
                <a:gd name="T11" fmla="*/ 1 h 34"/>
                <a:gd name="T12" fmla="*/ 39 w 79"/>
                <a:gd name="T13" fmla="*/ 0 h 34"/>
                <a:gd name="T14" fmla="*/ 38 w 79"/>
                <a:gd name="T15" fmla="*/ 1 h 34"/>
                <a:gd name="T16" fmla="*/ 0 w 79"/>
                <a:gd name="T1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4">
                  <a:moveTo>
                    <a:pt x="0" y="32"/>
                  </a:moveTo>
                  <a:cubicBezTo>
                    <a:pt x="0" y="33"/>
                    <a:pt x="1" y="33"/>
                    <a:pt x="1" y="3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8" y="33"/>
                    <a:pt x="78" y="33"/>
                    <a:pt x="79" y="3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CA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7" name="Freeform 287">
              <a:extLst>
                <a:ext uri="{FF2B5EF4-FFF2-40B4-BE49-F238E27FC236}">
                  <a16:creationId xmlns:a16="http://schemas.microsoft.com/office/drawing/2014/main" id="{62EB0812-8A2D-6D0A-4D28-2D0BCA431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582" y="1170724"/>
              <a:ext cx="540858" cy="538026"/>
            </a:xfrm>
            <a:custGeom>
              <a:avLst/>
              <a:gdLst>
                <a:gd name="T0" fmla="*/ 0 w 242"/>
                <a:gd name="T1" fmla="*/ 64 h 241"/>
                <a:gd name="T2" fmla="*/ 29 w 242"/>
                <a:gd name="T3" fmla="*/ 1 h 241"/>
                <a:gd name="T4" fmla="*/ 121 w 242"/>
                <a:gd name="T5" fmla="*/ 0 h 241"/>
                <a:gd name="T6" fmla="*/ 213 w 242"/>
                <a:gd name="T7" fmla="*/ 1 h 241"/>
                <a:gd name="T8" fmla="*/ 242 w 242"/>
                <a:gd name="T9" fmla="*/ 64 h 241"/>
                <a:gd name="T10" fmla="*/ 242 w 242"/>
                <a:gd name="T11" fmla="*/ 120 h 241"/>
                <a:gd name="T12" fmla="*/ 242 w 242"/>
                <a:gd name="T13" fmla="*/ 173 h 241"/>
                <a:gd name="T14" fmla="*/ 242 w 242"/>
                <a:gd name="T15" fmla="*/ 219 h 241"/>
                <a:gd name="T16" fmla="*/ 199 w 242"/>
                <a:gd name="T17" fmla="*/ 219 h 241"/>
                <a:gd name="T18" fmla="*/ 121 w 242"/>
                <a:gd name="T19" fmla="*/ 241 h 241"/>
                <a:gd name="T20" fmla="*/ 43 w 242"/>
                <a:gd name="T21" fmla="*/ 219 h 241"/>
                <a:gd name="T22" fmla="*/ 0 w 242"/>
                <a:gd name="T23" fmla="*/ 219 h 241"/>
                <a:gd name="T24" fmla="*/ 0 w 242"/>
                <a:gd name="T25" fmla="*/ 173 h 241"/>
                <a:gd name="T26" fmla="*/ 0 w 242"/>
                <a:gd name="T27" fmla="*/ 120 h 241"/>
                <a:gd name="T28" fmla="*/ 0 w 242"/>
                <a:gd name="T29" fmla="*/ 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241">
                  <a:moveTo>
                    <a:pt x="0" y="64"/>
                  </a:moveTo>
                  <a:cubicBezTo>
                    <a:pt x="0" y="40"/>
                    <a:pt x="11" y="18"/>
                    <a:pt x="29" y="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31" y="18"/>
                    <a:pt x="242" y="40"/>
                    <a:pt x="242" y="64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181" y="231"/>
                    <a:pt x="155" y="241"/>
                    <a:pt x="121" y="241"/>
                  </a:cubicBezTo>
                  <a:cubicBezTo>
                    <a:pt x="87" y="241"/>
                    <a:pt x="62" y="231"/>
                    <a:pt x="43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D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8" name="Freeform 288">
              <a:extLst>
                <a:ext uri="{FF2B5EF4-FFF2-40B4-BE49-F238E27FC236}">
                  <a16:creationId xmlns:a16="http://schemas.microsoft.com/office/drawing/2014/main" id="{688AB2D1-0716-80D8-2117-A917A8F4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405" y="1063119"/>
              <a:ext cx="153857" cy="151969"/>
            </a:xfrm>
            <a:custGeom>
              <a:avLst/>
              <a:gdLst>
                <a:gd name="T0" fmla="*/ 0 w 69"/>
                <a:gd name="T1" fmla="*/ 28 h 68"/>
                <a:gd name="T2" fmla="*/ 37 w 69"/>
                <a:gd name="T3" fmla="*/ 68 h 68"/>
                <a:gd name="T4" fmla="*/ 66 w 69"/>
                <a:gd name="T5" fmla="*/ 35 h 68"/>
                <a:gd name="T6" fmla="*/ 67 w 69"/>
                <a:gd name="T7" fmla="*/ 14 h 68"/>
                <a:gd name="T8" fmla="*/ 43 w 69"/>
                <a:gd name="T9" fmla="*/ 35 h 68"/>
                <a:gd name="T10" fmla="*/ 47 w 69"/>
                <a:gd name="T11" fmla="*/ 17 h 68"/>
                <a:gd name="T12" fmla="*/ 44 w 69"/>
                <a:gd name="T13" fmla="*/ 0 h 68"/>
                <a:gd name="T14" fmla="*/ 5 w 69"/>
                <a:gd name="T15" fmla="*/ 29 h 68"/>
                <a:gd name="T16" fmla="*/ 0 w 69"/>
                <a:gd name="T17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8">
                  <a:moveTo>
                    <a:pt x="0" y="2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1" y="63"/>
                    <a:pt x="62" y="51"/>
                    <a:pt x="66" y="35"/>
                  </a:cubicBezTo>
                  <a:cubicBezTo>
                    <a:pt x="68" y="28"/>
                    <a:pt x="69" y="21"/>
                    <a:pt x="67" y="14"/>
                  </a:cubicBezTo>
                  <a:cubicBezTo>
                    <a:pt x="62" y="24"/>
                    <a:pt x="53" y="31"/>
                    <a:pt x="43" y="35"/>
                  </a:cubicBezTo>
                  <a:cubicBezTo>
                    <a:pt x="46" y="29"/>
                    <a:pt x="47" y="23"/>
                    <a:pt x="47" y="17"/>
                  </a:cubicBezTo>
                  <a:cubicBezTo>
                    <a:pt x="47" y="11"/>
                    <a:pt x="46" y="5"/>
                    <a:pt x="44" y="0"/>
                  </a:cubicBezTo>
                  <a:cubicBezTo>
                    <a:pt x="39" y="17"/>
                    <a:pt x="23" y="29"/>
                    <a:pt x="5" y="29"/>
                  </a:cubicBezTo>
                  <a:cubicBezTo>
                    <a:pt x="4" y="29"/>
                    <a:pt x="2" y="28"/>
                    <a:pt x="0" y="28"/>
                  </a:cubicBezTo>
                  <a:close/>
                </a:path>
              </a:pathLst>
            </a:custGeom>
            <a:solidFill>
              <a:srgbClr val="7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9" name="Freeform 289">
              <a:extLst>
                <a:ext uri="{FF2B5EF4-FFF2-40B4-BE49-F238E27FC236}">
                  <a16:creationId xmlns:a16="http://schemas.microsoft.com/office/drawing/2014/main" id="{BE6EEB41-137C-A9F3-6471-3C2EDFDB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582" y="1052736"/>
              <a:ext cx="540858" cy="379450"/>
            </a:xfrm>
            <a:custGeom>
              <a:avLst/>
              <a:gdLst>
                <a:gd name="T0" fmla="*/ 0 w 242"/>
                <a:gd name="T1" fmla="*/ 117 h 170"/>
                <a:gd name="T2" fmla="*/ 0 w 242"/>
                <a:gd name="T3" fmla="*/ 138 h 170"/>
                <a:gd name="T4" fmla="*/ 0 w 242"/>
                <a:gd name="T5" fmla="*/ 170 h 170"/>
                <a:gd name="T6" fmla="*/ 9 w 242"/>
                <a:gd name="T7" fmla="*/ 170 h 170"/>
                <a:gd name="T8" fmla="*/ 9 w 242"/>
                <a:gd name="T9" fmla="*/ 158 h 170"/>
                <a:gd name="T10" fmla="*/ 9 w 242"/>
                <a:gd name="T11" fmla="*/ 138 h 170"/>
                <a:gd name="T12" fmla="*/ 19 w 242"/>
                <a:gd name="T13" fmla="*/ 138 h 170"/>
                <a:gd name="T14" fmla="*/ 19 w 242"/>
                <a:gd name="T15" fmla="*/ 95 h 170"/>
                <a:gd name="T16" fmla="*/ 223 w 242"/>
                <a:gd name="T17" fmla="*/ 95 h 170"/>
                <a:gd name="T18" fmla="*/ 223 w 242"/>
                <a:gd name="T19" fmla="*/ 138 h 170"/>
                <a:gd name="T20" fmla="*/ 234 w 242"/>
                <a:gd name="T21" fmla="*/ 138 h 170"/>
                <a:gd name="T22" fmla="*/ 234 w 242"/>
                <a:gd name="T23" fmla="*/ 158 h 170"/>
                <a:gd name="T24" fmla="*/ 234 w 242"/>
                <a:gd name="T25" fmla="*/ 170 h 170"/>
                <a:gd name="T26" fmla="*/ 242 w 242"/>
                <a:gd name="T27" fmla="*/ 170 h 170"/>
                <a:gd name="T28" fmla="*/ 242 w 242"/>
                <a:gd name="T29" fmla="*/ 138 h 170"/>
                <a:gd name="T30" fmla="*/ 242 w 242"/>
                <a:gd name="T31" fmla="*/ 117 h 170"/>
                <a:gd name="T32" fmla="*/ 242 w 242"/>
                <a:gd name="T33" fmla="*/ 105 h 170"/>
                <a:gd name="T34" fmla="*/ 234 w 242"/>
                <a:gd name="T35" fmla="*/ 81 h 170"/>
                <a:gd name="T36" fmla="*/ 8 w 242"/>
                <a:gd name="T37" fmla="*/ 81 h 170"/>
                <a:gd name="T38" fmla="*/ 1 w 242"/>
                <a:gd name="T39" fmla="*/ 105 h 170"/>
                <a:gd name="T40" fmla="*/ 0 w 242"/>
                <a:gd name="T41" fmla="*/ 11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70">
                  <a:moveTo>
                    <a:pt x="0" y="117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73" y="69"/>
                    <a:pt x="169" y="69"/>
                    <a:pt x="223" y="95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4" y="170"/>
                    <a:pt x="234" y="170"/>
                    <a:pt x="234" y="170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3"/>
                    <a:pt x="242" y="109"/>
                    <a:pt x="242" y="105"/>
                  </a:cubicBezTo>
                  <a:cubicBezTo>
                    <a:pt x="240" y="97"/>
                    <a:pt x="238" y="89"/>
                    <a:pt x="234" y="81"/>
                  </a:cubicBezTo>
                  <a:cubicBezTo>
                    <a:pt x="193" y="0"/>
                    <a:pt x="49" y="0"/>
                    <a:pt x="8" y="81"/>
                  </a:cubicBezTo>
                  <a:cubicBezTo>
                    <a:pt x="5" y="89"/>
                    <a:pt x="2" y="97"/>
                    <a:pt x="1" y="105"/>
                  </a:cubicBezTo>
                  <a:cubicBezTo>
                    <a:pt x="0" y="109"/>
                    <a:pt x="0" y="113"/>
                    <a:pt x="0" y="117"/>
                  </a:cubicBezTo>
                  <a:close/>
                </a:path>
              </a:pathLst>
            </a:custGeom>
            <a:solidFill>
              <a:srgbClr val="70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0" name="Freeform 290">
              <a:extLst>
                <a:ext uri="{FF2B5EF4-FFF2-40B4-BE49-F238E27FC236}">
                  <a16:creationId xmlns:a16="http://schemas.microsoft.com/office/drawing/2014/main" id="{F1BCF00C-055A-2E62-4828-A5A39634E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8004" y="1360449"/>
              <a:ext cx="656014" cy="107605"/>
            </a:xfrm>
            <a:custGeom>
              <a:avLst/>
              <a:gdLst>
                <a:gd name="T0" fmla="*/ 20 w 294"/>
                <a:gd name="T1" fmla="*/ 0 h 48"/>
                <a:gd name="T2" fmla="*/ 0 w 294"/>
                <a:gd name="T3" fmla="*/ 24 h 48"/>
                <a:gd name="T4" fmla="*/ 20 w 294"/>
                <a:gd name="T5" fmla="*/ 48 h 48"/>
                <a:gd name="T6" fmla="*/ 26 w 294"/>
                <a:gd name="T7" fmla="*/ 48 h 48"/>
                <a:gd name="T8" fmla="*/ 26 w 294"/>
                <a:gd name="T9" fmla="*/ 0 h 48"/>
                <a:gd name="T10" fmla="*/ 20 w 294"/>
                <a:gd name="T11" fmla="*/ 0 h 48"/>
                <a:gd name="T12" fmla="*/ 275 w 294"/>
                <a:gd name="T13" fmla="*/ 0 h 48"/>
                <a:gd name="T14" fmla="*/ 294 w 294"/>
                <a:gd name="T15" fmla="*/ 24 h 48"/>
                <a:gd name="T16" fmla="*/ 275 w 294"/>
                <a:gd name="T17" fmla="*/ 48 h 48"/>
                <a:gd name="T18" fmla="*/ 268 w 294"/>
                <a:gd name="T19" fmla="*/ 48 h 48"/>
                <a:gd name="T20" fmla="*/ 268 w 294"/>
                <a:gd name="T21" fmla="*/ 0 h 48"/>
                <a:gd name="T22" fmla="*/ 275 w 294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48">
                  <a:moveTo>
                    <a:pt x="20" y="0"/>
                  </a:moveTo>
                  <a:cubicBezTo>
                    <a:pt x="9" y="0"/>
                    <a:pt x="0" y="11"/>
                    <a:pt x="0" y="24"/>
                  </a:cubicBezTo>
                  <a:cubicBezTo>
                    <a:pt x="0" y="37"/>
                    <a:pt x="9" y="48"/>
                    <a:pt x="20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275" y="0"/>
                  </a:moveTo>
                  <a:cubicBezTo>
                    <a:pt x="285" y="0"/>
                    <a:pt x="294" y="11"/>
                    <a:pt x="294" y="24"/>
                  </a:cubicBezTo>
                  <a:cubicBezTo>
                    <a:pt x="294" y="37"/>
                    <a:pt x="285" y="48"/>
                    <a:pt x="275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0"/>
                    <a:pt x="268" y="0"/>
                    <a:pt x="268" y="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D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1" name="Freeform 291">
              <a:extLst>
                <a:ext uri="{FF2B5EF4-FFF2-40B4-BE49-F238E27FC236}">
                  <a16:creationId xmlns:a16="http://schemas.microsoft.com/office/drawing/2014/main" id="{D5B50D8E-E086-AD34-BB41-448DF4C8E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748" y="1889980"/>
              <a:ext cx="344525" cy="95334"/>
            </a:xfrm>
            <a:custGeom>
              <a:avLst/>
              <a:gdLst>
                <a:gd name="T0" fmla="*/ 77 w 154"/>
                <a:gd name="T1" fmla="*/ 0 h 43"/>
                <a:gd name="T2" fmla="*/ 0 w 154"/>
                <a:gd name="T3" fmla="*/ 38 h 43"/>
                <a:gd name="T4" fmla="*/ 5 w 154"/>
                <a:gd name="T5" fmla="*/ 43 h 43"/>
                <a:gd name="T6" fmla="*/ 77 w 154"/>
                <a:gd name="T7" fmla="*/ 7 h 43"/>
                <a:gd name="T8" fmla="*/ 150 w 154"/>
                <a:gd name="T9" fmla="*/ 43 h 43"/>
                <a:gd name="T10" fmla="*/ 154 w 154"/>
                <a:gd name="T11" fmla="*/ 38 h 43"/>
                <a:gd name="T12" fmla="*/ 77 w 15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43">
                  <a:moveTo>
                    <a:pt x="77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9"/>
                    <a:pt x="3" y="41"/>
                    <a:pt x="5" y="43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1"/>
                    <a:pt x="153" y="39"/>
                    <a:pt x="154" y="38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2" name="Freeform 292">
              <a:extLst>
                <a:ext uri="{FF2B5EF4-FFF2-40B4-BE49-F238E27FC236}">
                  <a16:creationId xmlns:a16="http://schemas.microsoft.com/office/drawing/2014/main" id="{241F109A-4E51-EB8B-A97B-6E8A4A67F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3187" y="1383103"/>
              <a:ext cx="325647" cy="75512"/>
            </a:xfrm>
            <a:custGeom>
              <a:avLst/>
              <a:gdLst>
                <a:gd name="T0" fmla="*/ 10 w 146"/>
                <a:gd name="T1" fmla="*/ 0 h 34"/>
                <a:gd name="T2" fmla="*/ 21 w 146"/>
                <a:gd name="T3" fmla="*/ 17 h 34"/>
                <a:gd name="T4" fmla="*/ 10 w 146"/>
                <a:gd name="T5" fmla="*/ 34 h 34"/>
                <a:gd name="T6" fmla="*/ 0 w 146"/>
                <a:gd name="T7" fmla="*/ 17 h 34"/>
                <a:gd name="T8" fmla="*/ 10 w 146"/>
                <a:gd name="T9" fmla="*/ 0 h 34"/>
                <a:gd name="T10" fmla="*/ 136 w 146"/>
                <a:gd name="T11" fmla="*/ 0 h 34"/>
                <a:gd name="T12" fmla="*/ 146 w 146"/>
                <a:gd name="T13" fmla="*/ 17 h 34"/>
                <a:gd name="T14" fmla="*/ 136 w 146"/>
                <a:gd name="T15" fmla="*/ 34 h 34"/>
                <a:gd name="T16" fmla="*/ 126 w 146"/>
                <a:gd name="T17" fmla="*/ 17 h 34"/>
                <a:gd name="T18" fmla="*/ 136 w 14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34">
                  <a:moveTo>
                    <a:pt x="10" y="0"/>
                  </a:moveTo>
                  <a:cubicBezTo>
                    <a:pt x="16" y="0"/>
                    <a:pt x="21" y="8"/>
                    <a:pt x="21" y="17"/>
                  </a:cubicBezTo>
                  <a:cubicBezTo>
                    <a:pt x="21" y="27"/>
                    <a:pt x="16" y="34"/>
                    <a:pt x="10" y="34"/>
                  </a:cubicBezTo>
                  <a:cubicBezTo>
                    <a:pt x="5" y="34"/>
                    <a:pt x="0" y="27"/>
                    <a:pt x="0" y="17"/>
                  </a:cubicBezTo>
                  <a:cubicBezTo>
                    <a:pt x="0" y="8"/>
                    <a:pt x="5" y="0"/>
                    <a:pt x="10" y="0"/>
                  </a:cubicBezTo>
                  <a:close/>
                  <a:moveTo>
                    <a:pt x="136" y="0"/>
                  </a:moveTo>
                  <a:cubicBezTo>
                    <a:pt x="142" y="0"/>
                    <a:pt x="146" y="8"/>
                    <a:pt x="146" y="17"/>
                  </a:cubicBezTo>
                  <a:cubicBezTo>
                    <a:pt x="146" y="27"/>
                    <a:pt x="142" y="34"/>
                    <a:pt x="136" y="34"/>
                  </a:cubicBezTo>
                  <a:cubicBezTo>
                    <a:pt x="130" y="34"/>
                    <a:pt x="126" y="27"/>
                    <a:pt x="126" y="17"/>
                  </a:cubicBezTo>
                  <a:cubicBezTo>
                    <a:pt x="126" y="8"/>
                    <a:pt x="130" y="0"/>
                    <a:pt x="13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3" name="Freeform 293">
              <a:extLst>
                <a:ext uri="{FF2B5EF4-FFF2-40B4-BE49-F238E27FC236}">
                  <a16:creationId xmlns:a16="http://schemas.microsoft.com/office/drawing/2014/main" id="{58A6F2A8-75B3-D16D-3A28-C01C9E27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895" y="1519025"/>
              <a:ext cx="82120" cy="29261"/>
            </a:xfrm>
            <a:custGeom>
              <a:avLst/>
              <a:gdLst>
                <a:gd name="T0" fmla="*/ 0 w 37"/>
                <a:gd name="T1" fmla="*/ 3 h 13"/>
                <a:gd name="T2" fmla="*/ 18 w 37"/>
                <a:gd name="T3" fmla="*/ 13 h 13"/>
                <a:gd name="T4" fmla="*/ 37 w 37"/>
                <a:gd name="T5" fmla="*/ 3 h 13"/>
                <a:gd name="T6" fmla="*/ 18 w 37"/>
                <a:gd name="T7" fmla="*/ 0 h 13"/>
                <a:gd name="T8" fmla="*/ 0 w 37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3">
                  <a:moveTo>
                    <a:pt x="0" y="3"/>
                  </a:moveTo>
                  <a:cubicBezTo>
                    <a:pt x="0" y="3"/>
                    <a:pt x="8" y="10"/>
                    <a:pt x="18" y="13"/>
                  </a:cubicBezTo>
                  <a:cubicBezTo>
                    <a:pt x="29" y="10"/>
                    <a:pt x="37" y="3"/>
                    <a:pt x="37" y="3"/>
                  </a:cubicBezTo>
                  <a:cubicBezTo>
                    <a:pt x="27" y="0"/>
                    <a:pt x="18" y="0"/>
                    <a:pt x="18" y="0"/>
                  </a:cubicBezTo>
                  <a:cubicBezTo>
                    <a:pt x="18" y="0"/>
                    <a:pt x="10" y="0"/>
                    <a:pt x="0" y="3"/>
                  </a:cubicBezTo>
                  <a:close/>
                </a:path>
              </a:pathLst>
            </a:custGeom>
            <a:solidFill>
              <a:srgbClr val="D8A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4" name="Freeform 294">
              <a:extLst>
                <a:ext uri="{FF2B5EF4-FFF2-40B4-BE49-F238E27FC236}">
                  <a16:creationId xmlns:a16="http://schemas.microsoft.com/office/drawing/2014/main" id="{7B5A2DBA-2B31-C5BC-8C01-0D505DC8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390" y="1721965"/>
              <a:ext cx="65129" cy="154800"/>
            </a:xfrm>
            <a:custGeom>
              <a:avLst/>
              <a:gdLst>
                <a:gd name="T0" fmla="*/ 14 w 29"/>
                <a:gd name="T1" fmla="*/ 0 h 69"/>
                <a:gd name="T2" fmla="*/ 0 w 29"/>
                <a:gd name="T3" fmla="*/ 12 h 69"/>
                <a:gd name="T4" fmla="*/ 8 w 29"/>
                <a:gd name="T5" fmla="*/ 21 h 69"/>
                <a:gd name="T6" fmla="*/ 1 w 29"/>
                <a:gd name="T7" fmla="*/ 60 h 69"/>
                <a:gd name="T8" fmla="*/ 14 w 29"/>
                <a:gd name="T9" fmla="*/ 69 h 69"/>
                <a:gd name="T10" fmla="*/ 28 w 29"/>
                <a:gd name="T11" fmla="*/ 60 h 69"/>
                <a:gd name="T12" fmla="*/ 21 w 29"/>
                <a:gd name="T13" fmla="*/ 21 h 69"/>
                <a:gd name="T14" fmla="*/ 29 w 29"/>
                <a:gd name="T15" fmla="*/ 12 h 69"/>
                <a:gd name="T16" fmla="*/ 14 w 29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9">
                  <a:moveTo>
                    <a:pt x="1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5" y="64"/>
                    <a:pt x="9" y="67"/>
                    <a:pt x="14" y="69"/>
                  </a:cubicBezTo>
                  <a:cubicBezTo>
                    <a:pt x="19" y="67"/>
                    <a:pt x="24" y="64"/>
                    <a:pt x="28" y="6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9" y="12"/>
                    <a:pt x="29" y="12"/>
                    <a:pt x="29" y="1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F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5" name="Freeform 295">
              <a:extLst>
                <a:ext uri="{FF2B5EF4-FFF2-40B4-BE49-F238E27FC236}">
                  <a16:creationId xmlns:a16="http://schemas.microsoft.com/office/drawing/2014/main" id="{392AA00F-E957-0A3A-76DC-AF539D366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474" y="1659667"/>
              <a:ext cx="283172" cy="191613"/>
            </a:xfrm>
            <a:custGeom>
              <a:avLst/>
              <a:gdLst>
                <a:gd name="T0" fmla="*/ 37 w 127"/>
                <a:gd name="T1" fmla="*/ 17 h 86"/>
                <a:gd name="T2" fmla="*/ 37 w 127"/>
                <a:gd name="T3" fmla="*/ 22 h 86"/>
                <a:gd name="T4" fmla="*/ 45 w 127"/>
                <a:gd name="T5" fmla="*/ 41 h 86"/>
                <a:gd name="T6" fmla="*/ 64 w 127"/>
                <a:gd name="T7" fmla="*/ 49 h 86"/>
                <a:gd name="T8" fmla="*/ 82 w 127"/>
                <a:gd name="T9" fmla="*/ 41 h 86"/>
                <a:gd name="T10" fmla="*/ 90 w 127"/>
                <a:gd name="T11" fmla="*/ 22 h 86"/>
                <a:gd name="T12" fmla="*/ 90 w 127"/>
                <a:gd name="T13" fmla="*/ 0 h 86"/>
                <a:gd name="T14" fmla="*/ 127 w 127"/>
                <a:gd name="T15" fmla="*/ 0 h 86"/>
                <a:gd name="T16" fmla="*/ 127 w 127"/>
                <a:gd name="T17" fmla="*/ 22 h 86"/>
                <a:gd name="T18" fmla="*/ 109 w 127"/>
                <a:gd name="T19" fmla="*/ 67 h 86"/>
                <a:gd name="T20" fmla="*/ 64 w 127"/>
                <a:gd name="T21" fmla="*/ 86 h 86"/>
                <a:gd name="T22" fmla="*/ 18 w 127"/>
                <a:gd name="T23" fmla="*/ 67 h 86"/>
                <a:gd name="T24" fmla="*/ 0 w 127"/>
                <a:gd name="T25" fmla="*/ 22 h 86"/>
                <a:gd name="T26" fmla="*/ 0 w 127"/>
                <a:gd name="T27" fmla="*/ 17 h 86"/>
                <a:gd name="T28" fmla="*/ 37 w 127"/>
                <a:gd name="T29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86">
                  <a:moveTo>
                    <a:pt x="37" y="17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9"/>
                    <a:pt x="40" y="36"/>
                    <a:pt x="45" y="41"/>
                  </a:cubicBezTo>
                  <a:cubicBezTo>
                    <a:pt x="50" y="46"/>
                    <a:pt x="56" y="49"/>
                    <a:pt x="64" y="49"/>
                  </a:cubicBezTo>
                  <a:cubicBezTo>
                    <a:pt x="71" y="49"/>
                    <a:pt x="77" y="46"/>
                    <a:pt x="82" y="41"/>
                  </a:cubicBezTo>
                  <a:cubicBezTo>
                    <a:pt x="87" y="36"/>
                    <a:pt x="90" y="29"/>
                    <a:pt x="90" y="2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40"/>
                    <a:pt x="120" y="56"/>
                    <a:pt x="109" y="67"/>
                  </a:cubicBezTo>
                  <a:cubicBezTo>
                    <a:pt x="97" y="79"/>
                    <a:pt x="81" y="86"/>
                    <a:pt x="64" y="86"/>
                  </a:cubicBezTo>
                  <a:cubicBezTo>
                    <a:pt x="46" y="86"/>
                    <a:pt x="30" y="79"/>
                    <a:pt x="18" y="67"/>
                  </a:cubicBezTo>
                  <a:cubicBezTo>
                    <a:pt x="7" y="56"/>
                    <a:pt x="0" y="40"/>
                    <a:pt x="0" y="22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37" y="1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6" name="Rectangle 296">
              <a:extLst>
                <a:ext uri="{FF2B5EF4-FFF2-40B4-BE49-F238E27FC236}">
                  <a16:creationId xmlns:a16="http://schemas.microsoft.com/office/drawing/2014/main" id="{ADCA0C8E-2A1B-B653-3C6F-298F6A992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474" y="1654947"/>
              <a:ext cx="82120" cy="424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7" name="Freeform 297">
              <a:extLst>
                <a:ext uri="{FF2B5EF4-FFF2-40B4-BE49-F238E27FC236}">
                  <a16:creationId xmlns:a16="http://schemas.microsoft.com/office/drawing/2014/main" id="{DA31ADD8-D695-ABA3-C91D-6D60440C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516" y="1710638"/>
              <a:ext cx="65129" cy="158576"/>
            </a:xfrm>
            <a:custGeom>
              <a:avLst/>
              <a:gdLst>
                <a:gd name="T0" fmla="*/ 0 w 29"/>
                <a:gd name="T1" fmla="*/ 53 h 71"/>
                <a:gd name="T2" fmla="*/ 7 w 29"/>
                <a:gd name="T3" fmla="*/ 71 h 71"/>
                <a:gd name="T4" fmla="*/ 11 w 29"/>
                <a:gd name="T5" fmla="*/ 67 h 71"/>
                <a:gd name="T6" fmla="*/ 29 w 29"/>
                <a:gd name="T7" fmla="*/ 22 h 71"/>
                <a:gd name="T8" fmla="*/ 29 w 29"/>
                <a:gd name="T9" fmla="*/ 0 h 71"/>
                <a:gd name="T10" fmla="*/ 11 w 29"/>
                <a:gd name="T11" fmla="*/ 44 h 71"/>
                <a:gd name="T12" fmla="*/ 0 w 29"/>
                <a:gd name="T13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1">
                  <a:moveTo>
                    <a:pt x="0" y="53"/>
                  </a:moveTo>
                  <a:cubicBezTo>
                    <a:pt x="2" y="59"/>
                    <a:pt x="5" y="65"/>
                    <a:pt x="7" y="71"/>
                  </a:cubicBezTo>
                  <a:cubicBezTo>
                    <a:pt x="8" y="70"/>
                    <a:pt x="10" y="69"/>
                    <a:pt x="11" y="67"/>
                  </a:cubicBezTo>
                  <a:cubicBezTo>
                    <a:pt x="22" y="56"/>
                    <a:pt x="29" y="40"/>
                    <a:pt x="29" y="2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7"/>
                    <a:pt x="22" y="33"/>
                    <a:pt x="11" y="44"/>
                  </a:cubicBezTo>
                  <a:cubicBezTo>
                    <a:pt x="8" y="48"/>
                    <a:pt x="4" y="50"/>
                    <a:pt x="0" y="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8" name="Freeform 298">
              <a:extLst>
                <a:ext uri="{FF2B5EF4-FFF2-40B4-BE49-F238E27FC236}">
                  <a16:creationId xmlns:a16="http://schemas.microsoft.com/office/drawing/2014/main" id="{39FE84E7-81BB-8C0A-8E14-4A3294FA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606" y="1440681"/>
              <a:ext cx="180286" cy="214266"/>
            </a:xfrm>
            <a:custGeom>
              <a:avLst/>
              <a:gdLst>
                <a:gd name="T0" fmla="*/ 0 w 81"/>
                <a:gd name="T1" fmla="*/ 79 h 96"/>
                <a:gd name="T2" fmla="*/ 0 w 81"/>
                <a:gd name="T3" fmla="*/ 24 h 96"/>
                <a:gd name="T4" fmla="*/ 8 w 81"/>
                <a:gd name="T5" fmla="*/ 17 h 96"/>
                <a:gd name="T6" fmla="*/ 16 w 81"/>
                <a:gd name="T7" fmla="*/ 24 h 96"/>
                <a:gd name="T8" fmla="*/ 18 w 81"/>
                <a:gd name="T9" fmla="*/ 18 h 96"/>
                <a:gd name="T10" fmla="*/ 33 w 81"/>
                <a:gd name="T11" fmla="*/ 2 h 96"/>
                <a:gd name="T12" fmla="*/ 44 w 81"/>
                <a:gd name="T13" fmla="*/ 5 h 96"/>
                <a:gd name="T14" fmla="*/ 41 w 81"/>
                <a:gd name="T15" fmla="*/ 15 h 96"/>
                <a:gd name="T16" fmla="*/ 32 w 81"/>
                <a:gd name="T17" fmla="*/ 25 h 96"/>
                <a:gd name="T18" fmla="*/ 29 w 81"/>
                <a:gd name="T19" fmla="*/ 35 h 96"/>
                <a:gd name="T20" fmla="*/ 31 w 81"/>
                <a:gd name="T21" fmla="*/ 34 h 96"/>
                <a:gd name="T22" fmla="*/ 31 w 81"/>
                <a:gd name="T23" fmla="*/ 34 h 96"/>
                <a:gd name="T24" fmla="*/ 51 w 81"/>
                <a:gd name="T25" fmla="*/ 25 h 96"/>
                <a:gd name="T26" fmla="*/ 62 w 81"/>
                <a:gd name="T27" fmla="*/ 27 h 96"/>
                <a:gd name="T28" fmla="*/ 62 w 81"/>
                <a:gd name="T29" fmla="*/ 27 h 96"/>
                <a:gd name="T30" fmla="*/ 72 w 81"/>
                <a:gd name="T31" fmla="*/ 34 h 96"/>
                <a:gd name="T32" fmla="*/ 72 w 81"/>
                <a:gd name="T33" fmla="*/ 45 h 96"/>
                <a:gd name="T34" fmla="*/ 61 w 81"/>
                <a:gd name="T35" fmla="*/ 45 h 96"/>
                <a:gd name="T36" fmla="*/ 56 w 81"/>
                <a:gd name="T37" fmla="*/ 42 h 96"/>
                <a:gd name="T38" fmla="*/ 56 w 81"/>
                <a:gd name="T39" fmla="*/ 42 h 96"/>
                <a:gd name="T40" fmla="*/ 51 w 81"/>
                <a:gd name="T41" fmla="*/ 41 h 96"/>
                <a:gd name="T42" fmla="*/ 42 w 81"/>
                <a:gd name="T43" fmla="*/ 45 h 96"/>
                <a:gd name="T44" fmla="*/ 42 w 81"/>
                <a:gd name="T45" fmla="*/ 45 h 96"/>
                <a:gd name="T46" fmla="*/ 38 w 81"/>
                <a:gd name="T47" fmla="*/ 54 h 96"/>
                <a:gd name="T48" fmla="*/ 51 w 81"/>
                <a:gd name="T49" fmla="*/ 68 h 96"/>
                <a:gd name="T50" fmla="*/ 59 w 81"/>
                <a:gd name="T51" fmla="*/ 65 h 96"/>
                <a:gd name="T52" fmla="*/ 64 w 81"/>
                <a:gd name="T53" fmla="*/ 58 h 96"/>
                <a:gd name="T54" fmla="*/ 74 w 81"/>
                <a:gd name="T55" fmla="*/ 52 h 96"/>
                <a:gd name="T56" fmla="*/ 79 w 81"/>
                <a:gd name="T57" fmla="*/ 62 h 96"/>
                <a:gd name="T58" fmla="*/ 69 w 81"/>
                <a:gd name="T59" fmla="*/ 78 h 96"/>
                <a:gd name="T60" fmla="*/ 66 w 81"/>
                <a:gd name="T61" fmla="*/ 80 h 96"/>
                <a:gd name="T62" fmla="*/ 49 w 81"/>
                <a:gd name="T63" fmla="*/ 96 h 96"/>
                <a:gd name="T64" fmla="*/ 17 w 81"/>
                <a:gd name="T65" fmla="*/ 96 h 96"/>
                <a:gd name="T66" fmla="*/ 0 w 81"/>
                <a:gd name="T6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96">
                  <a:moveTo>
                    <a:pt x="0" y="7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4" y="17"/>
                    <a:pt x="8" y="17"/>
                  </a:cubicBezTo>
                  <a:cubicBezTo>
                    <a:pt x="12" y="17"/>
                    <a:pt x="16" y="20"/>
                    <a:pt x="16" y="24"/>
                  </a:cubicBezTo>
                  <a:cubicBezTo>
                    <a:pt x="16" y="22"/>
                    <a:pt x="17" y="20"/>
                    <a:pt x="18" y="18"/>
                  </a:cubicBezTo>
                  <a:cubicBezTo>
                    <a:pt x="21" y="12"/>
                    <a:pt x="26" y="6"/>
                    <a:pt x="33" y="2"/>
                  </a:cubicBezTo>
                  <a:cubicBezTo>
                    <a:pt x="37" y="0"/>
                    <a:pt x="42" y="1"/>
                    <a:pt x="44" y="5"/>
                  </a:cubicBezTo>
                  <a:cubicBezTo>
                    <a:pt x="46" y="9"/>
                    <a:pt x="45" y="13"/>
                    <a:pt x="41" y="15"/>
                  </a:cubicBezTo>
                  <a:cubicBezTo>
                    <a:pt x="37" y="18"/>
                    <a:pt x="34" y="21"/>
                    <a:pt x="32" y="25"/>
                  </a:cubicBezTo>
                  <a:cubicBezTo>
                    <a:pt x="31" y="28"/>
                    <a:pt x="30" y="32"/>
                    <a:pt x="29" y="35"/>
                  </a:cubicBezTo>
                  <a:cubicBezTo>
                    <a:pt x="30" y="35"/>
                    <a:pt x="30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6" y="28"/>
                    <a:pt x="43" y="25"/>
                    <a:pt x="51" y="25"/>
                  </a:cubicBezTo>
                  <a:cubicBezTo>
                    <a:pt x="55" y="25"/>
                    <a:pt x="59" y="26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6" y="29"/>
                    <a:pt x="69" y="31"/>
                    <a:pt x="72" y="34"/>
                  </a:cubicBezTo>
                  <a:cubicBezTo>
                    <a:pt x="75" y="37"/>
                    <a:pt x="75" y="42"/>
                    <a:pt x="72" y="45"/>
                  </a:cubicBezTo>
                  <a:cubicBezTo>
                    <a:pt x="69" y="48"/>
                    <a:pt x="64" y="48"/>
                    <a:pt x="61" y="45"/>
                  </a:cubicBezTo>
                  <a:cubicBezTo>
                    <a:pt x="59" y="44"/>
                    <a:pt x="58" y="43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47" y="41"/>
                    <a:pt x="44" y="42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9" y="47"/>
                    <a:pt x="38" y="51"/>
                    <a:pt x="38" y="54"/>
                  </a:cubicBezTo>
                  <a:cubicBezTo>
                    <a:pt x="38" y="62"/>
                    <a:pt x="44" y="68"/>
                    <a:pt x="51" y="68"/>
                  </a:cubicBezTo>
                  <a:cubicBezTo>
                    <a:pt x="54" y="68"/>
                    <a:pt x="57" y="67"/>
                    <a:pt x="59" y="65"/>
                  </a:cubicBezTo>
                  <a:cubicBezTo>
                    <a:pt x="62" y="63"/>
                    <a:pt x="64" y="61"/>
                    <a:pt x="64" y="58"/>
                  </a:cubicBezTo>
                  <a:cubicBezTo>
                    <a:pt x="65" y="54"/>
                    <a:pt x="70" y="51"/>
                    <a:pt x="74" y="52"/>
                  </a:cubicBezTo>
                  <a:cubicBezTo>
                    <a:pt x="78" y="54"/>
                    <a:pt x="81" y="58"/>
                    <a:pt x="79" y="62"/>
                  </a:cubicBezTo>
                  <a:cubicBezTo>
                    <a:pt x="78" y="68"/>
                    <a:pt x="74" y="74"/>
                    <a:pt x="69" y="78"/>
                  </a:cubicBezTo>
                  <a:cubicBezTo>
                    <a:pt x="68" y="78"/>
                    <a:pt x="67" y="79"/>
                    <a:pt x="66" y="80"/>
                  </a:cubicBezTo>
                  <a:cubicBezTo>
                    <a:pt x="66" y="89"/>
                    <a:pt x="58" y="96"/>
                    <a:pt x="49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8" y="96"/>
                    <a:pt x="0" y="89"/>
                    <a:pt x="0" y="79"/>
                  </a:cubicBezTo>
                  <a:close/>
                </a:path>
              </a:pathLst>
            </a:custGeom>
            <a:solidFill>
              <a:srgbClr val="FFD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9" name="Freeform 299">
              <a:extLst>
                <a:ext uri="{FF2B5EF4-FFF2-40B4-BE49-F238E27FC236}">
                  <a16:creationId xmlns:a16="http://schemas.microsoft.com/office/drawing/2014/main" id="{520CE224-B8DE-6518-F887-1B0793B0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924" y="1584155"/>
              <a:ext cx="182174" cy="109493"/>
            </a:xfrm>
            <a:custGeom>
              <a:avLst/>
              <a:gdLst>
                <a:gd name="T0" fmla="*/ 0 w 82"/>
                <a:gd name="T1" fmla="*/ 0 h 49"/>
                <a:gd name="T2" fmla="*/ 41 w 82"/>
                <a:gd name="T3" fmla="*/ 0 h 49"/>
                <a:gd name="T4" fmla="*/ 82 w 82"/>
                <a:gd name="T5" fmla="*/ 0 h 49"/>
                <a:gd name="T6" fmla="*/ 0 w 8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9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49"/>
                    <a:pt x="1" y="49"/>
                    <a:pt x="0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0" name="Freeform 300">
              <a:extLst>
                <a:ext uri="{FF2B5EF4-FFF2-40B4-BE49-F238E27FC236}">
                  <a16:creationId xmlns:a16="http://schemas.microsoft.com/office/drawing/2014/main" id="{F54329F9-C469-FBED-CC07-53D042F06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634" y="1599257"/>
              <a:ext cx="140642" cy="76456"/>
            </a:xfrm>
            <a:custGeom>
              <a:avLst/>
              <a:gdLst>
                <a:gd name="T0" fmla="*/ 63 w 63"/>
                <a:gd name="T1" fmla="*/ 17 h 34"/>
                <a:gd name="T2" fmla="*/ 0 w 63"/>
                <a:gd name="T3" fmla="*/ 17 h 34"/>
                <a:gd name="T4" fmla="*/ 63 w 63"/>
                <a:gd name="T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4">
                  <a:moveTo>
                    <a:pt x="63" y="17"/>
                  </a:moveTo>
                  <a:cubicBezTo>
                    <a:pt x="47" y="34"/>
                    <a:pt x="15" y="34"/>
                    <a:pt x="0" y="17"/>
                  </a:cubicBezTo>
                  <a:cubicBezTo>
                    <a:pt x="15" y="0"/>
                    <a:pt x="47" y="0"/>
                    <a:pt x="63" y="17"/>
                  </a:cubicBezTo>
                  <a:close/>
                </a:path>
              </a:pathLst>
            </a:custGeom>
            <a:solidFill>
              <a:srgbClr val="DF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1" name="Rectangle 301">
              <a:extLst>
                <a:ext uri="{FF2B5EF4-FFF2-40B4-BE49-F238E27FC236}">
                  <a16:creationId xmlns:a16="http://schemas.microsoft.com/office/drawing/2014/main" id="{B5A677CA-4AB9-7107-F1B2-D0A511D69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139" y="1584155"/>
              <a:ext cx="155744" cy="15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2" name="Rectangle 302">
              <a:extLst>
                <a:ext uri="{FF2B5EF4-FFF2-40B4-BE49-F238E27FC236}">
                  <a16:creationId xmlns:a16="http://schemas.microsoft.com/office/drawing/2014/main" id="{F104194F-E7C6-73DA-91DB-122AE22B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8834" y="1744618"/>
              <a:ext cx="209547" cy="28977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3" name="Freeform 303">
              <a:extLst>
                <a:ext uri="{FF2B5EF4-FFF2-40B4-BE49-F238E27FC236}">
                  <a16:creationId xmlns:a16="http://schemas.microsoft.com/office/drawing/2014/main" id="{905AC550-C156-CF04-224A-51F93F2F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703" y="1688928"/>
              <a:ext cx="138754" cy="113269"/>
            </a:xfrm>
            <a:custGeom>
              <a:avLst/>
              <a:gdLst>
                <a:gd name="T0" fmla="*/ 0 w 62"/>
                <a:gd name="T1" fmla="*/ 20 h 51"/>
                <a:gd name="T2" fmla="*/ 31 w 62"/>
                <a:gd name="T3" fmla="*/ 51 h 51"/>
                <a:gd name="T4" fmla="*/ 62 w 62"/>
                <a:gd name="T5" fmla="*/ 20 h 51"/>
                <a:gd name="T6" fmla="*/ 62 w 62"/>
                <a:gd name="T7" fmla="*/ 15 h 51"/>
                <a:gd name="T8" fmla="*/ 46 w 62"/>
                <a:gd name="T9" fmla="*/ 0 h 51"/>
                <a:gd name="T10" fmla="*/ 15 w 62"/>
                <a:gd name="T11" fmla="*/ 0 h 51"/>
                <a:gd name="T12" fmla="*/ 0 w 62"/>
                <a:gd name="T13" fmla="*/ 15 h 51"/>
                <a:gd name="T14" fmla="*/ 0 w 62"/>
                <a:gd name="T15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1">
                  <a:moveTo>
                    <a:pt x="0" y="20"/>
                  </a:moveTo>
                  <a:cubicBezTo>
                    <a:pt x="0" y="37"/>
                    <a:pt x="14" y="51"/>
                    <a:pt x="31" y="51"/>
                  </a:cubicBezTo>
                  <a:cubicBezTo>
                    <a:pt x="48" y="51"/>
                    <a:pt x="62" y="37"/>
                    <a:pt x="62" y="20"/>
                  </a:cubicBezTo>
                  <a:cubicBezTo>
                    <a:pt x="62" y="16"/>
                    <a:pt x="62" y="20"/>
                    <a:pt x="62" y="15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0" y="16"/>
                    <a:pt x="0" y="20"/>
                  </a:cubicBezTo>
                  <a:close/>
                </a:path>
              </a:pathLst>
            </a:custGeom>
            <a:solidFill>
              <a:srgbClr val="FFD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2823FAB-E0F0-B59D-EC87-FB8C45A73734}"/>
              </a:ext>
            </a:extLst>
          </p:cNvPr>
          <p:cNvGrpSpPr/>
          <p:nvPr/>
        </p:nvGrpSpPr>
        <p:grpSpPr>
          <a:xfrm>
            <a:off x="10336262" y="4949144"/>
            <a:ext cx="626663" cy="999146"/>
            <a:chOff x="7962883" y="1495929"/>
            <a:chExt cx="911110" cy="1452662"/>
          </a:xfrm>
        </p:grpSpPr>
        <p:sp>
          <p:nvSpPr>
            <p:cNvPr id="199" name="Freeform 525">
              <a:extLst>
                <a:ext uri="{FF2B5EF4-FFF2-40B4-BE49-F238E27FC236}">
                  <a16:creationId xmlns:a16="http://schemas.microsoft.com/office/drawing/2014/main" id="{6A687A04-FB2E-7555-6BD9-0794567C0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883" y="1495929"/>
              <a:ext cx="911110" cy="1108674"/>
            </a:xfrm>
            <a:custGeom>
              <a:avLst/>
              <a:gdLst>
                <a:gd name="T0" fmla="*/ 197 w 392"/>
                <a:gd name="T1" fmla="*/ 0 h 477"/>
                <a:gd name="T2" fmla="*/ 236 w 392"/>
                <a:gd name="T3" fmla="*/ 4 h 477"/>
                <a:gd name="T4" fmla="*/ 273 w 392"/>
                <a:gd name="T5" fmla="*/ 16 h 477"/>
                <a:gd name="T6" fmla="*/ 305 w 392"/>
                <a:gd name="T7" fmla="*/ 34 h 477"/>
                <a:gd name="T8" fmla="*/ 335 w 392"/>
                <a:gd name="T9" fmla="*/ 58 h 477"/>
                <a:gd name="T10" fmla="*/ 359 w 392"/>
                <a:gd name="T11" fmla="*/ 87 h 477"/>
                <a:gd name="T12" fmla="*/ 377 w 392"/>
                <a:gd name="T13" fmla="*/ 121 h 477"/>
                <a:gd name="T14" fmla="*/ 388 w 392"/>
                <a:gd name="T15" fmla="*/ 157 h 477"/>
                <a:gd name="T16" fmla="*/ 392 w 392"/>
                <a:gd name="T17" fmla="*/ 197 h 477"/>
                <a:gd name="T18" fmla="*/ 389 w 392"/>
                <a:gd name="T19" fmla="*/ 231 h 477"/>
                <a:gd name="T20" fmla="*/ 381 w 392"/>
                <a:gd name="T21" fmla="*/ 262 h 477"/>
                <a:gd name="T22" fmla="*/ 368 w 392"/>
                <a:gd name="T23" fmla="*/ 292 h 477"/>
                <a:gd name="T24" fmla="*/ 350 w 392"/>
                <a:gd name="T25" fmla="*/ 318 h 477"/>
                <a:gd name="T26" fmla="*/ 329 w 392"/>
                <a:gd name="T27" fmla="*/ 342 h 477"/>
                <a:gd name="T28" fmla="*/ 322 w 392"/>
                <a:gd name="T29" fmla="*/ 347 h 477"/>
                <a:gd name="T30" fmla="*/ 301 w 392"/>
                <a:gd name="T31" fmla="*/ 369 h 477"/>
                <a:gd name="T32" fmla="*/ 286 w 392"/>
                <a:gd name="T33" fmla="*/ 397 h 477"/>
                <a:gd name="T34" fmla="*/ 276 w 392"/>
                <a:gd name="T35" fmla="*/ 427 h 477"/>
                <a:gd name="T36" fmla="*/ 273 w 392"/>
                <a:gd name="T37" fmla="*/ 460 h 477"/>
                <a:gd name="T38" fmla="*/ 273 w 392"/>
                <a:gd name="T39" fmla="*/ 477 h 477"/>
                <a:gd name="T40" fmla="*/ 119 w 392"/>
                <a:gd name="T41" fmla="*/ 477 h 477"/>
                <a:gd name="T42" fmla="*/ 119 w 392"/>
                <a:gd name="T43" fmla="*/ 460 h 477"/>
                <a:gd name="T44" fmla="*/ 115 w 392"/>
                <a:gd name="T45" fmla="*/ 427 h 477"/>
                <a:gd name="T46" fmla="*/ 106 w 392"/>
                <a:gd name="T47" fmla="*/ 397 h 477"/>
                <a:gd name="T48" fmla="*/ 91 w 392"/>
                <a:gd name="T49" fmla="*/ 369 h 477"/>
                <a:gd name="T50" fmla="*/ 70 w 392"/>
                <a:gd name="T51" fmla="*/ 347 h 477"/>
                <a:gd name="T52" fmla="*/ 64 w 392"/>
                <a:gd name="T53" fmla="*/ 342 h 477"/>
                <a:gd name="T54" fmla="*/ 42 w 392"/>
                <a:gd name="T55" fmla="*/ 318 h 477"/>
                <a:gd name="T56" fmla="*/ 24 w 392"/>
                <a:gd name="T57" fmla="*/ 292 h 477"/>
                <a:gd name="T58" fmla="*/ 11 w 392"/>
                <a:gd name="T59" fmla="*/ 262 h 477"/>
                <a:gd name="T60" fmla="*/ 3 w 392"/>
                <a:gd name="T61" fmla="*/ 231 h 477"/>
                <a:gd name="T62" fmla="*/ 0 w 392"/>
                <a:gd name="T63" fmla="*/ 197 h 477"/>
                <a:gd name="T64" fmla="*/ 4 w 392"/>
                <a:gd name="T65" fmla="*/ 157 h 477"/>
                <a:gd name="T66" fmla="*/ 16 w 392"/>
                <a:gd name="T67" fmla="*/ 121 h 477"/>
                <a:gd name="T68" fmla="*/ 33 w 392"/>
                <a:gd name="T69" fmla="*/ 87 h 477"/>
                <a:gd name="T70" fmla="*/ 58 w 392"/>
                <a:gd name="T71" fmla="*/ 58 h 477"/>
                <a:gd name="T72" fmla="*/ 87 w 392"/>
                <a:gd name="T73" fmla="*/ 34 h 477"/>
                <a:gd name="T74" fmla="*/ 119 w 392"/>
                <a:gd name="T75" fmla="*/ 16 h 477"/>
                <a:gd name="T76" fmla="*/ 156 w 392"/>
                <a:gd name="T77" fmla="*/ 4 h 477"/>
                <a:gd name="T78" fmla="*/ 197 w 392"/>
                <a:gd name="T7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" h="477">
                  <a:moveTo>
                    <a:pt x="197" y="0"/>
                  </a:moveTo>
                  <a:lnTo>
                    <a:pt x="236" y="4"/>
                  </a:lnTo>
                  <a:lnTo>
                    <a:pt x="273" y="16"/>
                  </a:lnTo>
                  <a:lnTo>
                    <a:pt x="305" y="34"/>
                  </a:lnTo>
                  <a:lnTo>
                    <a:pt x="335" y="58"/>
                  </a:lnTo>
                  <a:lnTo>
                    <a:pt x="359" y="87"/>
                  </a:lnTo>
                  <a:lnTo>
                    <a:pt x="377" y="121"/>
                  </a:lnTo>
                  <a:lnTo>
                    <a:pt x="388" y="157"/>
                  </a:lnTo>
                  <a:lnTo>
                    <a:pt x="392" y="197"/>
                  </a:lnTo>
                  <a:lnTo>
                    <a:pt x="389" y="231"/>
                  </a:lnTo>
                  <a:lnTo>
                    <a:pt x="381" y="262"/>
                  </a:lnTo>
                  <a:lnTo>
                    <a:pt x="368" y="292"/>
                  </a:lnTo>
                  <a:lnTo>
                    <a:pt x="350" y="318"/>
                  </a:lnTo>
                  <a:lnTo>
                    <a:pt x="329" y="342"/>
                  </a:lnTo>
                  <a:lnTo>
                    <a:pt x="322" y="347"/>
                  </a:lnTo>
                  <a:lnTo>
                    <a:pt x="301" y="369"/>
                  </a:lnTo>
                  <a:lnTo>
                    <a:pt x="286" y="397"/>
                  </a:lnTo>
                  <a:lnTo>
                    <a:pt x="276" y="427"/>
                  </a:lnTo>
                  <a:lnTo>
                    <a:pt x="273" y="460"/>
                  </a:lnTo>
                  <a:lnTo>
                    <a:pt x="273" y="477"/>
                  </a:lnTo>
                  <a:lnTo>
                    <a:pt x="119" y="477"/>
                  </a:lnTo>
                  <a:lnTo>
                    <a:pt x="119" y="460"/>
                  </a:lnTo>
                  <a:lnTo>
                    <a:pt x="115" y="427"/>
                  </a:lnTo>
                  <a:lnTo>
                    <a:pt x="106" y="397"/>
                  </a:lnTo>
                  <a:lnTo>
                    <a:pt x="91" y="369"/>
                  </a:lnTo>
                  <a:lnTo>
                    <a:pt x="70" y="347"/>
                  </a:lnTo>
                  <a:lnTo>
                    <a:pt x="64" y="342"/>
                  </a:lnTo>
                  <a:lnTo>
                    <a:pt x="42" y="318"/>
                  </a:lnTo>
                  <a:lnTo>
                    <a:pt x="24" y="292"/>
                  </a:lnTo>
                  <a:lnTo>
                    <a:pt x="11" y="262"/>
                  </a:lnTo>
                  <a:lnTo>
                    <a:pt x="3" y="231"/>
                  </a:lnTo>
                  <a:lnTo>
                    <a:pt x="0" y="197"/>
                  </a:lnTo>
                  <a:lnTo>
                    <a:pt x="4" y="157"/>
                  </a:lnTo>
                  <a:lnTo>
                    <a:pt x="16" y="121"/>
                  </a:lnTo>
                  <a:lnTo>
                    <a:pt x="33" y="87"/>
                  </a:lnTo>
                  <a:lnTo>
                    <a:pt x="58" y="58"/>
                  </a:lnTo>
                  <a:lnTo>
                    <a:pt x="87" y="34"/>
                  </a:lnTo>
                  <a:lnTo>
                    <a:pt x="119" y="16"/>
                  </a:lnTo>
                  <a:lnTo>
                    <a:pt x="156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AD9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613E109-87FD-59EA-FD58-79B858853170}"/>
                </a:ext>
              </a:extLst>
            </p:cNvPr>
            <p:cNvGrpSpPr/>
            <p:nvPr/>
          </p:nvGrpSpPr>
          <p:grpSpPr>
            <a:xfrm>
              <a:off x="8053527" y="1591223"/>
              <a:ext cx="727495" cy="1357368"/>
              <a:chOff x="7500219" y="2165896"/>
              <a:chExt cx="496888" cy="927100"/>
            </a:xfrm>
          </p:grpSpPr>
          <p:sp>
            <p:nvSpPr>
              <p:cNvPr id="201" name="Freeform 526">
                <a:extLst>
                  <a:ext uri="{FF2B5EF4-FFF2-40B4-BE49-F238E27FC236}">
                    <a16:creationId xmlns:a16="http://schemas.microsoft.com/office/drawing/2014/main" id="{B17173E1-0CE5-079D-3CCD-5A0F4717F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219" y="2165896"/>
                <a:ext cx="496888" cy="493713"/>
              </a:xfrm>
              <a:custGeom>
                <a:avLst/>
                <a:gdLst>
                  <a:gd name="T0" fmla="*/ 158 w 313"/>
                  <a:gd name="T1" fmla="*/ 0 h 311"/>
                  <a:gd name="T2" fmla="*/ 189 w 313"/>
                  <a:gd name="T3" fmla="*/ 2 h 311"/>
                  <a:gd name="T4" fmla="*/ 218 w 313"/>
                  <a:gd name="T5" fmla="*/ 12 h 311"/>
                  <a:gd name="T6" fmla="*/ 244 w 313"/>
                  <a:gd name="T7" fmla="*/ 26 h 311"/>
                  <a:gd name="T8" fmla="*/ 268 w 313"/>
                  <a:gd name="T9" fmla="*/ 46 h 311"/>
                  <a:gd name="T10" fmla="*/ 286 w 313"/>
                  <a:gd name="T11" fmla="*/ 68 h 311"/>
                  <a:gd name="T12" fmla="*/ 300 w 313"/>
                  <a:gd name="T13" fmla="*/ 95 h 311"/>
                  <a:gd name="T14" fmla="*/ 309 w 313"/>
                  <a:gd name="T15" fmla="*/ 124 h 311"/>
                  <a:gd name="T16" fmla="*/ 313 w 313"/>
                  <a:gd name="T17" fmla="*/ 156 h 311"/>
                  <a:gd name="T18" fmla="*/ 309 w 313"/>
                  <a:gd name="T19" fmla="*/ 187 h 311"/>
                  <a:gd name="T20" fmla="*/ 300 w 313"/>
                  <a:gd name="T21" fmla="*/ 216 h 311"/>
                  <a:gd name="T22" fmla="*/ 286 w 313"/>
                  <a:gd name="T23" fmla="*/ 243 h 311"/>
                  <a:gd name="T24" fmla="*/ 268 w 313"/>
                  <a:gd name="T25" fmla="*/ 265 h 311"/>
                  <a:gd name="T26" fmla="*/ 244 w 313"/>
                  <a:gd name="T27" fmla="*/ 285 h 311"/>
                  <a:gd name="T28" fmla="*/ 218 w 313"/>
                  <a:gd name="T29" fmla="*/ 300 h 311"/>
                  <a:gd name="T30" fmla="*/ 189 w 313"/>
                  <a:gd name="T31" fmla="*/ 309 h 311"/>
                  <a:gd name="T32" fmla="*/ 158 w 313"/>
                  <a:gd name="T33" fmla="*/ 311 h 311"/>
                  <a:gd name="T34" fmla="*/ 126 w 313"/>
                  <a:gd name="T35" fmla="*/ 309 h 311"/>
                  <a:gd name="T36" fmla="*/ 96 w 313"/>
                  <a:gd name="T37" fmla="*/ 300 h 311"/>
                  <a:gd name="T38" fmla="*/ 70 w 313"/>
                  <a:gd name="T39" fmla="*/ 285 h 311"/>
                  <a:gd name="T40" fmla="*/ 46 w 313"/>
                  <a:gd name="T41" fmla="*/ 265 h 311"/>
                  <a:gd name="T42" fmla="*/ 28 w 313"/>
                  <a:gd name="T43" fmla="*/ 243 h 311"/>
                  <a:gd name="T44" fmla="*/ 14 w 313"/>
                  <a:gd name="T45" fmla="*/ 216 h 311"/>
                  <a:gd name="T46" fmla="*/ 4 w 313"/>
                  <a:gd name="T47" fmla="*/ 187 h 311"/>
                  <a:gd name="T48" fmla="*/ 0 w 313"/>
                  <a:gd name="T49" fmla="*/ 156 h 311"/>
                  <a:gd name="T50" fmla="*/ 4 w 313"/>
                  <a:gd name="T51" fmla="*/ 124 h 311"/>
                  <a:gd name="T52" fmla="*/ 14 w 313"/>
                  <a:gd name="T53" fmla="*/ 95 h 311"/>
                  <a:gd name="T54" fmla="*/ 28 w 313"/>
                  <a:gd name="T55" fmla="*/ 68 h 311"/>
                  <a:gd name="T56" fmla="*/ 46 w 313"/>
                  <a:gd name="T57" fmla="*/ 46 h 311"/>
                  <a:gd name="T58" fmla="*/ 70 w 313"/>
                  <a:gd name="T59" fmla="*/ 26 h 311"/>
                  <a:gd name="T60" fmla="*/ 96 w 313"/>
                  <a:gd name="T61" fmla="*/ 12 h 311"/>
                  <a:gd name="T62" fmla="*/ 126 w 313"/>
                  <a:gd name="T63" fmla="*/ 2 h 311"/>
                  <a:gd name="T64" fmla="*/ 158 w 313"/>
                  <a:gd name="T65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3" h="311">
                    <a:moveTo>
                      <a:pt x="158" y="0"/>
                    </a:moveTo>
                    <a:lnTo>
                      <a:pt x="189" y="2"/>
                    </a:lnTo>
                    <a:lnTo>
                      <a:pt x="218" y="12"/>
                    </a:lnTo>
                    <a:lnTo>
                      <a:pt x="244" y="26"/>
                    </a:lnTo>
                    <a:lnTo>
                      <a:pt x="268" y="46"/>
                    </a:lnTo>
                    <a:lnTo>
                      <a:pt x="286" y="68"/>
                    </a:lnTo>
                    <a:lnTo>
                      <a:pt x="300" y="95"/>
                    </a:lnTo>
                    <a:lnTo>
                      <a:pt x="309" y="124"/>
                    </a:lnTo>
                    <a:lnTo>
                      <a:pt x="313" y="156"/>
                    </a:lnTo>
                    <a:lnTo>
                      <a:pt x="309" y="187"/>
                    </a:lnTo>
                    <a:lnTo>
                      <a:pt x="300" y="216"/>
                    </a:lnTo>
                    <a:lnTo>
                      <a:pt x="286" y="243"/>
                    </a:lnTo>
                    <a:lnTo>
                      <a:pt x="268" y="265"/>
                    </a:lnTo>
                    <a:lnTo>
                      <a:pt x="244" y="285"/>
                    </a:lnTo>
                    <a:lnTo>
                      <a:pt x="218" y="300"/>
                    </a:lnTo>
                    <a:lnTo>
                      <a:pt x="189" y="309"/>
                    </a:lnTo>
                    <a:lnTo>
                      <a:pt x="158" y="311"/>
                    </a:lnTo>
                    <a:lnTo>
                      <a:pt x="126" y="309"/>
                    </a:lnTo>
                    <a:lnTo>
                      <a:pt x="96" y="300"/>
                    </a:lnTo>
                    <a:lnTo>
                      <a:pt x="70" y="285"/>
                    </a:lnTo>
                    <a:lnTo>
                      <a:pt x="46" y="265"/>
                    </a:lnTo>
                    <a:lnTo>
                      <a:pt x="28" y="243"/>
                    </a:lnTo>
                    <a:lnTo>
                      <a:pt x="14" y="216"/>
                    </a:lnTo>
                    <a:lnTo>
                      <a:pt x="4" y="187"/>
                    </a:lnTo>
                    <a:lnTo>
                      <a:pt x="0" y="156"/>
                    </a:lnTo>
                    <a:lnTo>
                      <a:pt x="4" y="124"/>
                    </a:lnTo>
                    <a:lnTo>
                      <a:pt x="14" y="95"/>
                    </a:lnTo>
                    <a:lnTo>
                      <a:pt x="28" y="68"/>
                    </a:lnTo>
                    <a:lnTo>
                      <a:pt x="46" y="46"/>
                    </a:lnTo>
                    <a:lnTo>
                      <a:pt x="70" y="26"/>
                    </a:lnTo>
                    <a:lnTo>
                      <a:pt x="96" y="12"/>
                    </a:lnTo>
                    <a:lnTo>
                      <a:pt x="126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8C9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Freeform 527">
                <a:extLst>
                  <a:ext uri="{FF2B5EF4-FFF2-40B4-BE49-F238E27FC236}">
                    <a16:creationId xmlns:a16="http://schemas.microsoft.com/office/drawing/2014/main" id="{F05F5212-2D85-2854-E658-9AD9DA13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831" y="2410371"/>
                <a:ext cx="104775" cy="180975"/>
              </a:xfrm>
              <a:custGeom>
                <a:avLst/>
                <a:gdLst>
                  <a:gd name="T0" fmla="*/ 24 w 66"/>
                  <a:gd name="T1" fmla="*/ 0 h 114"/>
                  <a:gd name="T2" fmla="*/ 66 w 66"/>
                  <a:gd name="T3" fmla="*/ 0 h 114"/>
                  <a:gd name="T4" fmla="*/ 0 w 66"/>
                  <a:gd name="T5" fmla="*/ 114 h 114"/>
                  <a:gd name="T6" fmla="*/ 24 w 66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14">
                    <a:moveTo>
                      <a:pt x="24" y="0"/>
                    </a:moveTo>
                    <a:lnTo>
                      <a:pt x="66" y="0"/>
                    </a:lnTo>
                    <a:lnTo>
                      <a:pt x="0" y="1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Freeform 528">
                <a:extLst>
                  <a:ext uri="{FF2B5EF4-FFF2-40B4-BE49-F238E27FC236}">
                    <a16:creationId xmlns:a16="http://schemas.microsoft.com/office/drawing/2014/main" id="{DCAEE5EE-BEB0-1C4E-02DA-90BDDE73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5319" y="2280196"/>
                <a:ext cx="169863" cy="180975"/>
              </a:xfrm>
              <a:custGeom>
                <a:avLst/>
                <a:gdLst>
                  <a:gd name="T0" fmla="*/ 23 w 107"/>
                  <a:gd name="T1" fmla="*/ 0 h 114"/>
                  <a:gd name="T2" fmla="*/ 107 w 107"/>
                  <a:gd name="T3" fmla="*/ 0 h 114"/>
                  <a:gd name="T4" fmla="*/ 40 w 107"/>
                  <a:gd name="T5" fmla="*/ 114 h 114"/>
                  <a:gd name="T6" fmla="*/ 0 w 107"/>
                  <a:gd name="T7" fmla="*/ 114 h 114"/>
                  <a:gd name="T8" fmla="*/ 23 w 107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14">
                    <a:moveTo>
                      <a:pt x="23" y="0"/>
                    </a:moveTo>
                    <a:lnTo>
                      <a:pt x="107" y="0"/>
                    </a:lnTo>
                    <a:lnTo>
                      <a:pt x="40" y="114"/>
                    </a:lnTo>
                    <a:lnTo>
                      <a:pt x="0" y="1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Freeform 529">
                <a:extLst>
                  <a:ext uri="{FF2B5EF4-FFF2-40B4-BE49-F238E27FC236}">
                    <a16:creationId xmlns:a16="http://schemas.microsoft.com/office/drawing/2014/main" id="{331D8D38-A487-D570-7E67-317DE6AC0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5319" y="3042196"/>
                <a:ext cx="168275" cy="50800"/>
              </a:xfrm>
              <a:custGeom>
                <a:avLst/>
                <a:gdLst>
                  <a:gd name="T0" fmla="*/ 0 w 106"/>
                  <a:gd name="T1" fmla="*/ 0 h 32"/>
                  <a:gd name="T2" fmla="*/ 106 w 106"/>
                  <a:gd name="T3" fmla="*/ 0 h 32"/>
                  <a:gd name="T4" fmla="*/ 54 w 106"/>
                  <a:gd name="T5" fmla="*/ 32 h 32"/>
                  <a:gd name="T6" fmla="*/ 0 w 106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32">
                    <a:moveTo>
                      <a:pt x="0" y="0"/>
                    </a:moveTo>
                    <a:lnTo>
                      <a:pt x="106" y="0"/>
                    </a:lnTo>
                    <a:lnTo>
                      <a:pt x="5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4A5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5" name="Freeform 530">
                <a:extLst>
                  <a:ext uri="{FF2B5EF4-FFF2-40B4-BE49-F238E27FC236}">
                    <a16:creationId xmlns:a16="http://schemas.microsoft.com/office/drawing/2014/main" id="{C60A828E-E9B4-6305-9FDF-F38647DA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344" y="2858046"/>
                <a:ext cx="276225" cy="184150"/>
              </a:xfrm>
              <a:custGeom>
                <a:avLst/>
                <a:gdLst>
                  <a:gd name="T0" fmla="*/ 0 w 174"/>
                  <a:gd name="T1" fmla="*/ 0 h 116"/>
                  <a:gd name="T2" fmla="*/ 174 w 174"/>
                  <a:gd name="T3" fmla="*/ 0 h 116"/>
                  <a:gd name="T4" fmla="*/ 174 w 174"/>
                  <a:gd name="T5" fmla="*/ 103 h 116"/>
                  <a:gd name="T6" fmla="*/ 174 w 174"/>
                  <a:gd name="T7" fmla="*/ 107 h 116"/>
                  <a:gd name="T8" fmla="*/ 173 w 174"/>
                  <a:gd name="T9" fmla="*/ 110 h 116"/>
                  <a:gd name="T10" fmla="*/ 171 w 174"/>
                  <a:gd name="T11" fmla="*/ 112 h 116"/>
                  <a:gd name="T12" fmla="*/ 167 w 174"/>
                  <a:gd name="T13" fmla="*/ 114 h 116"/>
                  <a:gd name="T14" fmla="*/ 165 w 174"/>
                  <a:gd name="T15" fmla="*/ 115 h 116"/>
                  <a:gd name="T16" fmla="*/ 162 w 174"/>
                  <a:gd name="T17" fmla="*/ 116 h 116"/>
                  <a:gd name="T18" fmla="*/ 12 w 174"/>
                  <a:gd name="T19" fmla="*/ 116 h 116"/>
                  <a:gd name="T20" fmla="*/ 9 w 174"/>
                  <a:gd name="T21" fmla="*/ 115 h 116"/>
                  <a:gd name="T22" fmla="*/ 6 w 174"/>
                  <a:gd name="T23" fmla="*/ 114 h 116"/>
                  <a:gd name="T24" fmla="*/ 4 w 174"/>
                  <a:gd name="T25" fmla="*/ 112 h 116"/>
                  <a:gd name="T26" fmla="*/ 1 w 174"/>
                  <a:gd name="T27" fmla="*/ 110 h 116"/>
                  <a:gd name="T28" fmla="*/ 0 w 174"/>
                  <a:gd name="T29" fmla="*/ 107 h 116"/>
                  <a:gd name="T30" fmla="*/ 0 w 174"/>
                  <a:gd name="T31" fmla="*/ 103 h 116"/>
                  <a:gd name="T32" fmla="*/ 0 w 174"/>
                  <a:gd name="T3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16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03"/>
                    </a:lnTo>
                    <a:lnTo>
                      <a:pt x="174" y="107"/>
                    </a:lnTo>
                    <a:lnTo>
                      <a:pt x="173" y="110"/>
                    </a:lnTo>
                    <a:lnTo>
                      <a:pt x="171" y="112"/>
                    </a:lnTo>
                    <a:lnTo>
                      <a:pt x="167" y="114"/>
                    </a:lnTo>
                    <a:lnTo>
                      <a:pt x="165" y="115"/>
                    </a:lnTo>
                    <a:lnTo>
                      <a:pt x="162" y="116"/>
                    </a:lnTo>
                    <a:lnTo>
                      <a:pt x="12" y="116"/>
                    </a:lnTo>
                    <a:lnTo>
                      <a:pt x="9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1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C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531">
                <a:extLst>
                  <a:ext uri="{FF2B5EF4-FFF2-40B4-BE49-F238E27FC236}">
                    <a16:creationId xmlns:a16="http://schemas.microsoft.com/office/drawing/2014/main" id="{4143FAF3-3DC3-54AB-E4F3-4EC0BF582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1344" y="2878684"/>
                <a:ext cx="276225" cy="20638"/>
              </a:xfrm>
              <a:prstGeom prst="rect">
                <a:avLst/>
              </a:prstGeom>
              <a:solidFill>
                <a:srgbClr val="3F4A5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Rectangle 532">
                <a:extLst>
                  <a:ext uri="{FF2B5EF4-FFF2-40B4-BE49-F238E27FC236}">
                    <a16:creationId xmlns:a16="http://schemas.microsoft.com/office/drawing/2014/main" id="{402B86DE-4DDE-3163-237A-01149384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1344" y="2918371"/>
                <a:ext cx="276225" cy="20638"/>
              </a:xfrm>
              <a:prstGeom prst="rect">
                <a:avLst/>
              </a:prstGeom>
              <a:solidFill>
                <a:srgbClr val="3F4A5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533">
                <a:extLst>
                  <a:ext uri="{FF2B5EF4-FFF2-40B4-BE49-F238E27FC236}">
                    <a16:creationId xmlns:a16="http://schemas.microsoft.com/office/drawing/2014/main" id="{A131762B-B69B-3893-7DB2-23C49FFB5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1344" y="2959646"/>
                <a:ext cx="276225" cy="20638"/>
              </a:xfrm>
              <a:prstGeom prst="rect">
                <a:avLst/>
              </a:prstGeom>
              <a:solidFill>
                <a:srgbClr val="3F4A5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Rectangle 534">
                <a:extLst>
                  <a:ext uri="{FF2B5EF4-FFF2-40B4-BE49-F238E27FC236}">
                    <a16:creationId xmlns:a16="http://schemas.microsoft.com/office/drawing/2014/main" id="{534B92B0-7F54-6BBA-AF3E-6E0DACC2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1344" y="3000921"/>
                <a:ext cx="276225" cy="20638"/>
              </a:xfrm>
              <a:prstGeom prst="rect">
                <a:avLst/>
              </a:prstGeom>
              <a:solidFill>
                <a:srgbClr val="3F4A5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98" name="Picture 197">
            <a:extLst>
              <a:ext uri="{FF2B5EF4-FFF2-40B4-BE49-F238E27FC236}">
                <a16:creationId xmlns:a16="http://schemas.microsoft.com/office/drawing/2014/main" id="{61B17CFA-8BA2-6863-C282-4935E5F67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995" y="4773539"/>
            <a:ext cx="1114862" cy="1112689"/>
          </a:xfrm>
          <a:prstGeom prst="rect">
            <a:avLst/>
          </a:prstGeom>
        </p:spPr>
      </p:pic>
      <p:sp>
        <p:nvSpPr>
          <p:cNvPr id="439" name="Rectangle 438">
            <a:extLst>
              <a:ext uri="{FF2B5EF4-FFF2-40B4-BE49-F238E27FC236}">
                <a16:creationId xmlns:a16="http://schemas.microsoft.com/office/drawing/2014/main" id="{D644920A-42E6-329A-8D02-3B91B2F71697}"/>
              </a:ext>
            </a:extLst>
          </p:cNvPr>
          <p:cNvSpPr/>
          <p:nvPr/>
        </p:nvSpPr>
        <p:spPr>
          <a:xfrm>
            <a:off x="6325805" y="1552353"/>
            <a:ext cx="5252484" cy="4698927"/>
          </a:xfrm>
          <a:prstGeom prst="rect">
            <a:avLst/>
          </a:prstGeom>
          <a:noFill/>
          <a:ln w="12700">
            <a:solidFill>
              <a:srgbClr val="79799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0AF8A2FD-C13B-FBF3-3839-E96505357591}"/>
              </a:ext>
            </a:extLst>
          </p:cNvPr>
          <p:cNvSpPr/>
          <p:nvPr/>
        </p:nvSpPr>
        <p:spPr>
          <a:xfrm>
            <a:off x="7634912" y="1338236"/>
            <a:ext cx="2732751" cy="4121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alibri" panose="020F0502020204030204" pitchFamily="34" charset="0"/>
              </a:rPr>
              <a:t>PEX Components</a:t>
            </a:r>
          </a:p>
        </p:txBody>
      </p:sp>
    </p:spTree>
    <p:extLst>
      <p:ext uri="{BB962C8B-B14F-4D97-AF65-F5344CB8AC3E}">
        <p14:creationId xmlns:p14="http://schemas.microsoft.com/office/powerpoint/2010/main" val="23026023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1036</Words>
  <Application>Microsoft Office PowerPoint</Application>
  <PresentationFormat>Widescreen</PresentationFormat>
  <Paragraphs>189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Sanga</dc:creator>
  <cp:lastModifiedBy>Parthiv Bharti</cp:lastModifiedBy>
  <cp:revision>5</cp:revision>
  <dcterms:created xsi:type="dcterms:W3CDTF">2025-08-28T09:46:03Z</dcterms:created>
  <dcterms:modified xsi:type="dcterms:W3CDTF">2025-09-02T07:29:29Z</dcterms:modified>
</cp:coreProperties>
</file>