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  <p:sldMasterId id="2147483677" r:id="rId4"/>
  </p:sldMasterIdLst>
  <p:notesMasterIdLst>
    <p:notesMasterId r:id="rId19"/>
  </p:notesMasterIdLst>
  <p:sldIdLst>
    <p:sldId id="256" r:id="rId5"/>
    <p:sldId id="2146846456" r:id="rId6"/>
    <p:sldId id="2142533105" r:id="rId7"/>
    <p:sldId id="647" r:id="rId8"/>
    <p:sldId id="2146846457" r:id="rId9"/>
    <p:sldId id="276" r:id="rId10"/>
    <p:sldId id="278" r:id="rId11"/>
    <p:sldId id="283" r:id="rId12"/>
    <p:sldId id="2146846452" r:id="rId13"/>
    <p:sldId id="2146846454" r:id="rId14"/>
    <p:sldId id="275" r:id="rId15"/>
    <p:sldId id="260" r:id="rId16"/>
    <p:sldId id="2146846455" r:id="rId17"/>
    <p:sldId id="26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6" autoAdjust="0"/>
    <p:restoredTop sz="94705"/>
  </p:normalViewPr>
  <p:slideViewPr>
    <p:cSldViewPr snapToGrid="0">
      <p:cViewPr varScale="1">
        <p:scale>
          <a:sx n="67" d="100"/>
          <a:sy n="67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229F4D-A677-0D48-A12E-8263D628C456}" type="doc">
      <dgm:prSet loTypeId="urn:microsoft.com/office/officeart/2005/8/layout/pyramid2" loCatId="" qsTypeId="urn:microsoft.com/office/officeart/2005/8/quickstyle/simple1" qsCatId="simple" csTypeId="urn:microsoft.com/office/officeart/2005/8/colors/accent1_2" csCatId="accent1" phldr="1"/>
      <dgm:spPr/>
    </dgm:pt>
    <dgm:pt modelId="{42E7FF2A-A322-E046-BB52-7D82795C0949}">
      <dgm:prSet phldrT="[Text]"/>
      <dgm:spPr/>
      <dgm:t>
        <a:bodyPr/>
        <a:lstStyle/>
        <a:p>
          <a:r>
            <a:rPr lang="en-GB" dirty="0"/>
            <a:t>Ecosystem</a:t>
          </a:r>
        </a:p>
      </dgm:t>
    </dgm:pt>
    <dgm:pt modelId="{5BD922B9-BB49-D74A-BB7C-DEFBA8879AAD}" type="parTrans" cxnId="{F9F35711-73C8-D74B-8605-48B4D710C2B7}">
      <dgm:prSet/>
      <dgm:spPr/>
      <dgm:t>
        <a:bodyPr/>
        <a:lstStyle/>
        <a:p>
          <a:endParaRPr lang="en-GB"/>
        </a:p>
      </dgm:t>
    </dgm:pt>
    <dgm:pt modelId="{EE3EBB90-E2E1-2141-9F25-7E6BC5CE9714}" type="sibTrans" cxnId="{F9F35711-73C8-D74B-8605-48B4D710C2B7}">
      <dgm:prSet/>
      <dgm:spPr/>
      <dgm:t>
        <a:bodyPr/>
        <a:lstStyle/>
        <a:p>
          <a:endParaRPr lang="en-GB"/>
        </a:p>
      </dgm:t>
    </dgm:pt>
    <dgm:pt modelId="{3096D8FF-7DD5-2B49-B958-74588CE9B6AB}">
      <dgm:prSet phldrT="[Text]"/>
      <dgm:spPr/>
      <dgm:t>
        <a:bodyPr/>
        <a:lstStyle/>
        <a:p>
          <a:r>
            <a:rPr lang="en-GB" dirty="0"/>
            <a:t>Enterprise</a:t>
          </a:r>
        </a:p>
      </dgm:t>
    </dgm:pt>
    <dgm:pt modelId="{B89A0117-D63F-BA43-A40A-584BD96E46D2}" type="parTrans" cxnId="{221E8E9B-88B7-4E4C-80FB-50418E5F6393}">
      <dgm:prSet/>
      <dgm:spPr/>
      <dgm:t>
        <a:bodyPr/>
        <a:lstStyle/>
        <a:p>
          <a:endParaRPr lang="en-GB"/>
        </a:p>
      </dgm:t>
    </dgm:pt>
    <dgm:pt modelId="{AF5079DC-FF87-FC4D-B350-983B4377AB49}" type="sibTrans" cxnId="{221E8E9B-88B7-4E4C-80FB-50418E5F6393}">
      <dgm:prSet/>
      <dgm:spPr/>
      <dgm:t>
        <a:bodyPr/>
        <a:lstStyle/>
        <a:p>
          <a:endParaRPr lang="en-GB"/>
        </a:p>
      </dgm:t>
    </dgm:pt>
    <dgm:pt modelId="{71E4EABC-D797-E94C-B066-2AC9B1519482}">
      <dgm:prSet phldrT="[Text]"/>
      <dgm:spPr/>
      <dgm:t>
        <a:bodyPr/>
        <a:lstStyle/>
        <a:p>
          <a:r>
            <a:rPr lang="en-GB" dirty="0"/>
            <a:t>Inhouse</a:t>
          </a:r>
        </a:p>
      </dgm:t>
    </dgm:pt>
    <dgm:pt modelId="{741A20BA-638B-AE49-B30E-9F8FCEA83323}" type="parTrans" cxnId="{04F40A05-7FF5-3A43-BF94-0EC158F2D51D}">
      <dgm:prSet/>
      <dgm:spPr/>
      <dgm:t>
        <a:bodyPr/>
        <a:lstStyle/>
        <a:p>
          <a:endParaRPr lang="en-GB"/>
        </a:p>
      </dgm:t>
    </dgm:pt>
    <dgm:pt modelId="{251F3560-DBF9-744D-9D86-0987E9111E86}" type="sibTrans" cxnId="{04F40A05-7FF5-3A43-BF94-0EC158F2D51D}">
      <dgm:prSet/>
      <dgm:spPr/>
      <dgm:t>
        <a:bodyPr/>
        <a:lstStyle/>
        <a:p>
          <a:endParaRPr lang="en-GB"/>
        </a:p>
      </dgm:t>
    </dgm:pt>
    <dgm:pt modelId="{83BF89BD-53AB-C248-B3DF-089546CD19E2}" type="pres">
      <dgm:prSet presAssocID="{CA229F4D-A677-0D48-A12E-8263D628C456}" presName="compositeShape" presStyleCnt="0">
        <dgm:presLayoutVars>
          <dgm:dir/>
          <dgm:resizeHandles/>
        </dgm:presLayoutVars>
      </dgm:prSet>
      <dgm:spPr/>
    </dgm:pt>
    <dgm:pt modelId="{A1F61E30-A943-A04F-9167-466846728D58}" type="pres">
      <dgm:prSet presAssocID="{CA229F4D-A677-0D48-A12E-8263D628C456}" presName="pyramid" presStyleLbl="node1" presStyleIdx="0" presStyleCnt="1"/>
      <dgm:spPr/>
    </dgm:pt>
    <dgm:pt modelId="{CC80BFF4-5AD3-0148-8C33-01957F4C7FD5}" type="pres">
      <dgm:prSet presAssocID="{CA229F4D-A677-0D48-A12E-8263D628C456}" presName="theList" presStyleCnt="0"/>
      <dgm:spPr/>
    </dgm:pt>
    <dgm:pt modelId="{B7C6D746-AF8A-FE4B-B274-F63B00BA59FC}" type="pres">
      <dgm:prSet presAssocID="{42E7FF2A-A322-E046-BB52-7D82795C0949}" presName="aNode" presStyleLbl="fgAcc1" presStyleIdx="0" presStyleCnt="3">
        <dgm:presLayoutVars>
          <dgm:bulletEnabled val="1"/>
        </dgm:presLayoutVars>
      </dgm:prSet>
      <dgm:spPr/>
    </dgm:pt>
    <dgm:pt modelId="{D42A08AC-1F34-9742-8850-CC562C282790}" type="pres">
      <dgm:prSet presAssocID="{42E7FF2A-A322-E046-BB52-7D82795C0949}" presName="aSpace" presStyleCnt="0"/>
      <dgm:spPr/>
    </dgm:pt>
    <dgm:pt modelId="{C00FCCB6-4157-644F-9775-3F2C56074D06}" type="pres">
      <dgm:prSet presAssocID="{3096D8FF-7DD5-2B49-B958-74588CE9B6AB}" presName="aNode" presStyleLbl="fgAcc1" presStyleIdx="1" presStyleCnt="3">
        <dgm:presLayoutVars>
          <dgm:bulletEnabled val="1"/>
        </dgm:presLayoutVars>
      </dgm:prSet>
      <dgm:spPr/>
    </dgm:pt>
    <dgm:pt modelId="{5B0CCA53-910D-154F-B6ED-BAE55BC01B71}" type="pres">
      <dgm:prSet presAssocID="{3096D8FF-7DD5-2B49-B958-74588CE9B6AB}" presName="aSpace" presStyleCnt="0"/>
      <dgm:spPr/>
    </dgm:pt>
    <dgm:pt modelId="{614E7FC8-CCED-AA4D-AB59-500006E7A6A2}" type="pres">
      <dgm:prSet presAssocID="{71E4EABC-D797-E94C-B066-2AC9B1519482}" presName="aNode" presStyleLbl="fgAcc1" presStyleIdx="2" presStyleCnt="3">
        <dgm:presLayoutVars>
          <dgm:bulletEnabled val="1"/>
        </dgm:presLayoutVars>
      </dgm:prSet>
      <dgm:spPr/>
    </dgm:pt>
    <dgm:pt modelId="{2FA75CE5-A4CB-D640-85CB-5CFAF4B24CD3}" type="pres">
      <dgm:prSet presAssocID="{71E4EABC-D797-E94C-B066-2AC9B1519482}" presName="aSpace" presStyleCnt="0"/>
      <dgm:spPr/>
    </dgm:pt>
  </dgm:ptLst>
  <dgm:cxnLst>
    <dgm:cxn modelId="{04F40A05-7FF5-3A43-BF94-0EC158F2D51D}" srcId="{CA229F4D-A677-0D48-A12E-8263D628C456}" destId="{71E4EABC-D797-E94C-B066-2AC9B1519482}" srcOrd="2" destOrd="0" parTransId="{741A20BA-638B-AE49-B30E-9F8FCEA83323}" sibTransId="{251F3560-DBF9-744D-9D86-0987E9111E86}"/>
    <dgm:cxn modelId="{F9F35711-73C8-D74B-8605-48B4D710C2B7}" srcId="{CA229F4D-A677-0D48-A12E-8263D628C456}" destId="{42E7FF2A-A322-E046-BB52-7D82795C0949}" srcOrd="0" destOrd="0" parTransId="{5BD922B9-BB49-D74A-BB7C-DEFBA8879AAD}" sibTransId="{EE3EBB90-E2E1-2141-9F25-7E6BC5CE9714}"/>
    <dgm:cxn modelId="{221E8E9B-88B7-4E4C-80FB-50418E5F6393}" srcId="{CA229F4D-A677-0D48-A12E-8263D628C456}" destId="{3096D8FF-7DD5-2B49-B958-74588CE9B6AB}" srcOrd="1" destOrd="0" parTransId="{B89A0117-D63F-BA43-A40A-584BD96E46D2}" sibTransId="{AF5079DC-FF87-FC4D-B350-983B4377AB49}"/>
    <dgm:cxn modelId="{1639AF9B-F03A-8146-84B8-5DB32A832706}" type="presOf" srcId="{3096D8FF-7DD5-2B49-B958-74588CE9B6AB}" destId="{C00FCCB6-4157-644F-9775-3F2C56074D06}" srcOrd="0" destOrd="0" presId="urn:microsoft.com/office/officeart/2005/8/layout/pyramid2"/>
    <dgm:cxn modelId="{C1D84DB7-ADB0-A248-A1D1-C3F3B8D5C5D3}" type="presOf" srcId="{71E4EABC-D797-E94C-B066-2AC9B1519482}" destId="{614E7FC8-CCED-AA4D-AB59-500006E7A6A2}" srcOrd="0" destOrd="0" presId="urn:microsoft.com/office/officeart/2005/8/layout/pyramid2"/>
    <dgm:cxn modelId="{3A6261D8-B7A8-1045-B5A7-70CB6A83E30B}" type="presOf" srcId="{42E7FF2A-A322-E046-BB52-7D82795C0949}" destId="{B7C6D746-AF8A-FE4B-B274-F63B00BA59FC}" srcOrd="0" destOrd="0" presId="urn:microsoft.com/office/officeart/2005/8/layout/pyramid2"/>
    <dgm:cxn modelId="{8D8DE5DC-A921-8043-81D7-5BA8AC46B680}" type="presOf" srcId="{CA229F4D-A677-0D48-A12E-8263D628C456}" destId="{83BF89BD-53AB-C248-B3DF-089546CD19E2}" srcOrd="0" destOrd="0" presId="urn:microsoft.com/office/officeart/2005/8/layout/pyramid2"/>
    <dgm:cxn modelId="{7DA518B6-0637-E945-BA36-CC7DA9EE3941}" type="presParOf" srcId="{83BF89BD-53AB-C248-B3DF-089546CD19E2}" destId="{A1F61E30-A943-A04F-9167-466846728D58}" srcOrd="0" destOrd="0" presId="urn:microsoft.com/office/officeart/2005/8/layout/pyramid2"/>
    <dgm:cxn modelId="{6419A85B-54F7-E148-BCB3-81B3C357D54C}" type="presParOf" srcId="{83BF89BD-53AB-C248-B3DF-089546CD19E2}" destId="{CC80BFF4-5AD3-0148-8C33-01957F4C7FD5}" srcOrd="1" destOrd="0" presId="urn:microsoft.com/office/officeart/2005/8/layout/pyramid2"/>
    <dgm:cxn modelId="{4587EB1E-3E4D-B346-BA2F-2ACFE430E959}" type="presParOf" srcId="{CC80BFF4-5AD3-0148-8C33-01957F4C7FD5}" destId="{B7C6D746-AF8A-FE4B-B274-F63B00BA59FC}" srcOrd="0" destOrd="0" presId="urn:microsoft.com/office/officeart/2005/8/layout/pyramid2"/>
    <dgm:cxn modelId="{49379184-922D-B142-83DB-7D9C30BBCF8B}" type="presParOf" srcId="{CC80BFF4-5AD3-0148-8C33-01957F4C7FD5}" destId="{D42A08AC-1F34-9742-8850-CC562C282790}" srcOrd="1" destOrd="0" presId="urn:microsoft.com/office/officeart/2005/8/layout/pyramid2"/>
    <dgm:cxn modelId="{CECD9E68-D745-EB42-837E-247A3FBACFC1}" type="presParOf" srcId="{CC80BFF4-5AD3-0148-8C33-01957F4C7FD5}" destId="{C00FCCB6-4157-644F-9775-3F2C56074D06}" srcOrd="2" destOrd="0" presId="urn:microsoft.com/office/officeart/2005/8/layout/pyramid2"/>
    <dgm:cxn modelId="{47361B23-01F3-9241-B161-3E148B73D8C1}" type="presParOf" srcId="{CC80BFF4-5AD3-0148-8C33-01957F4C7FD5}" destId="{5B0CCA53-910D-154F-B6ED-BAE55BC01B71}" srcOrd="3" destOrd="0" presId="urn:microsoft.com/office/officeart/2005/8/layout/pyramid2"/>
    <dgm:cxn modelId="{24D701E9-2455-FE4D-BEB3-15E6291CCC6F}" type="presParOf" srcId="{CC80BFF4-5AD3-0148-8C33-01957F4C7FD5}" destId="{614E7FC8-CCED-AA4D-AB59-500006E7A6A2}" srcOrd="4" destOrd="0" presId="urn:microsoft.com/office/officeart/2005/8/layout/pyramid2"/>
    <dgm:cxn modelId="{0A487C87-4F7A-8C4E-8D08-B401AC1AD62E}" type="presParOf" srcId="{CC80BFF4-5AD3-0148-8C33-01957F4C7FD5}" destId="{2FA75CE5-A4CB-D640-85CB-5CFAF4B24CD3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229F4D-A677-0D48-A12E-8263D628C456}" type="doc">
      <dgm:prSet loTypeId="urn:microsoft.com/office/officeart/2005/8/layout/pyramid2" loCatId="" qsTypeId="urn:microsoft.com/office/officeart/2005/8/quickstyle/simple1" qsCatId="simple" csTypeId="urn:microsoft.com/office/officeart/2005/8/colors/accent1_2" csCatId="accent1" phldr="1"/>
      <dgm:spPr/>
    </dgm:pt>
    <dgm:pt modelId="{42E7FF2A-A322-E046-BB52-7D82795C0949}">
      <dgm:prSet phldrT="[Text]"/>
      <dgm:spPr/>
      <dgm:t>
        <a:bodyPr/>
        <a:lstStyle/>
        <a:p>
          <a:r>
            <a:rPr lang="en-GB" dirty="0"/>
            <a:t>Technology</a:t>
          </a:r>
        </a:p>
      </dgm:t>
    </dgm:pt>
    <dgm:pt modelId="{5BD922B9-BB49-D74A-BB7C-DEFBA8879AAD}" type="parTrans" cxnId="{F9F35711-73C8-D74B-8605-48B4D710C2B7}">
      <dgm:prSet/>
      <dgm:spPr/>
      <dgm:t>
        <a:bodyPr/>
        <a:lstStyle/>
        <a:p>
          <a:endParaRPr lang="en-GB"/>
        </a:p>
      </dgm:t>
    </dgm:pt>
    <dgm:pt modelId="{EE3EBB90-E2E1-2141-9F25-7E6BC5CE9714}" type="sibTrans" cxnId="{F9F35711-73C8-D74B-8605-48B4D710C2B7}">
      <dgm:prSet/>
      <dgm:spPr/>
      <dgm:t>
        <a:bodyPr/>
        <a:lstStyle/>
        <a:p>
          <a:endParaRPr lang="en-GB"/>
        </a:p>
      </dgm:t>
    </dgm:pt>
    <dgm:pt modelId="{3096D8FF-7DD5-2B49-B958-74588CE9B6AB}">
      <dgm:prSet phldrT="[Text]"/>
      <dgm:spPr/>
      <dgm:t>
        <a:bodyPr/>
        <a:lstStyle/>
        <a:p>
          <a:r>
            <a:rPr lang="en-GB" dirty="0"/>
            <a:t>People</a:t>
          </a:r>
        </a:p>
      </dgm:t>
    </dgm:pt>
    <dgm:pt modelId="{B89A0117-D63F-BA43-A40A-584BD96E46D2}" type="parTrans" cxnId="{221E8E9B-88B7-4E4C-80FB-50418E5F6393}">
      <dgm:prSet/>
      <dgm:spPr/>
      <dgm:t>
        <a:bodyPr/>
        <a:lstStyle/>
        <a:p>
          <a:endParaRPr lang="en-GB"/>
        </a:p>
      </dgm:t>
    </dgm:pt>
    <dgm:pt modelId="{AF5079DC-FF87-FC4D-B350-983B4377AB49}" type="sibTrans" cxnId="{221E8E9B-88B7-4E4C-80FB-50418E5F6393}">
      <dgm:prSet/>
      <dgm:spPr/>
      <dgm:t>
        <a:bodyPr/>
        <a:lstStyle/>
        <a:p>
          <a:endParaRPr lang="en-GB"/>
        </a:p>
      </dgm:t>
    </dgm:pt>
    <dgm:pt modelId="{71E4EABC-D797-E94C-B066-2AC9B1519482}">
      <dgm:prSet phldrT="[Text]"/>
      <dgm:spPr/>
      <dgm:t>
        <a:bodyPr/>
        <a:lstStyle/>
        <a:p>
          <a:r>
            <a:rPr lang="en-GB" dirty="0"/>
            <a:t>Business</a:t>
          </a:r>
        </a:p>
      </dgm:t>
    </dgm:pt>
    <dgm:pt modelId="{741A20BA-638B-AE49-B30E-9F8FCEA83323}" type="parTrans" cxnId="{04F40A05-7FF5-3A43-BF94-0EC158F2D51D}">
      <dgm:prSet/>
      <dgm:spPr/>
      <dgm:t>
        <a:bodyPr/>
        <a:lstStyle/>
        <a:p>
          <a:endParaRPr lang="en-GB"/>
        </a:p>
      </dgm:t>
    </dgm:pt>
    <dgm:pt modelId="{251F3560-DBF9-744D-9D86-0987E9111E86}" type="sibTrans" cxnId="{04F40A05-7FF5-3A43-BF94-0EC158F2D51D}">
      <dgm:prSet/>
      <dgm:spPr/>
      <dgm:t>
        <a:bodyPr/>
        <a:lstStyle/>
        <a:p>
          <a:endParaRPr lang="en-GB"/>
        </a:p>
      </dgm:t>
    </dgm:pt>
    <dgm:pt modelId="{83BF89BD-53AB-C248-B3DF-089546CD19E2}" type="pres">
      <dgm:prSet presAssocID="{CA229F4D-A677-0D48-A12E-8263D628C456}" presName="compositeShape" presStyleCnt="0">
        <dgm:presLayoutVars>
          <dgm:dir/>
          <dgm:resizeHandles/>
        </dgm:presLayoutVars>
      </dgm:prSet>
      <dgm:spPr/>
    </dgm:pt>
    <dgm:pt modelId="{A1F61E30-A943-A04F-9167-466846728D58}" type="pres">
      <dgm:prSet presAssocID="{CA229F4D-A677-0D48-A12E-8263D628C456}" presName="pyramid" presStyleLbl="node1" presStyleIdx="0" presStyleCnt="1"/>
      <dgm:spPr/>
    </dgm:pt>
    <dgm:pt modelId="{CC80BFF4-5AD3-0148-8C33-01957F4C7FD5}" type="pres">
      <dgm:prSet presAssocID="{CA229F4D-A677-0D48-A12E-8263D628C456}" presName="theList" presStyleCnt="0"/>
      <dgm:spPr/>
    </dgm:pt>
    <dgm:pt modelId="{B7C6D746-AF8A-FE4B-B274-F63B00BA59FC}" type="pres">
      <dgm:prSet presAssocID="{42E7FF2A-A322-E046-BB52-7D82795C0949}" presName="aNode" presStyleLbl="fgAcc1" presStyleIdx="0" presStyleCnt="3">
        <dgm:presLayoutVars>
          <dgm:bulletEnabled val="1"/>
        </dgm:presLayoutVars>
      </dgm:prSet>
      <dgm:spPr/>
    </dgm:pt>
    <dgm:pt modelId="{D42A08AC-1F34-9742-8850-CC562C282790}" type="pres">
      <dgm:prSet presAssocID="{42E7FF2A-A322-E046-BB52-7D82795C0949}" presName="aSpace" presStyleCnt="0"/>
      <dgm:spPr/>
    </dgm:pt>
    <dgm:pt modelId="{C00FCCB6-4157-644F-9775-3F2C56074D06}" type="pres">
      <dgm:prSet presAssocID="{3096D8FF-7DD5-2B49-B958-74588CE9B6AB}" presName="aNode" presStyleLbl="fgAcc1" presStyleIdx="1" presStyleCnt="3">
        <dgm:presLayoutVars>
          <dgm:bulletEnabled val="1"/>
        </dgm:presLayoutVars>
      </dgm:prSet>
      <dgm:spPr/>
    </dgm:pt>
    <dgm:pt modelId="{5B0CCA53-910D-154F-B6ED-BAE55BC01B71}" type="pres">
      <dgm:prSet presAssocID="{3096D8FF-7DD5-2B49-B958-74588CE9B6AB}" presName="aSpace" presStyleCnt="0"/>
      <dgm:spPr/>
    </dgm:pt>
    <dgm:pt modelId="{614E7FC8-CCED-AA4D-AB59-500006E7A6A2}" type="pres">
      <dgm:prSet presAssocID="{71E4EABC-D797-E94C-B066-2AC9B1519482}" presName="aNode" presStyleLbl="fgAcc1" presStyleIdx="2" presStyleCnt="3">
        <dgm:presLayoutVars>
          <dgm:bulletEnabled val="1"/>
        </dgm:presLayoutVars>
      </dgm:prSet>
      <dgm:spPr/>
    </dgm:pt>
    <dgm:pt modelId="{2FA75CE5-A4CB-D640-85CB-5CFAF4B24CD3}" type="pres">
      <dgm:prSet presAssocID="{71E4EABC-D797-E94C-B066-2AC9B1519482}" presName="aSpace" presStyleCnt="0"/>
      <dgm:spPr/>
    </dgm:pt>
  </dgm:ptLst>
  <dgm:cxnLst>
    <dgm:cxn modelId="{04F40A05-7FF5-3A43-BF94-0EC158F2D51D}" srcId="{CA229F4D-A677-0D48-A12E-8263D628C456}" destId="{71E4EABC-D797-E94C-B066-2AC9B1519482}" srcOrd="2" destOrd="0" parTransId="{741A20BA-638B-AE49-B30E-9F8FCEA83323}" sibTransId="{251F3560-DBF9-744D-9D86-0987E9111E86}"/>
    <dgm:cxn modelId="{F9F35711-73C8-D74B-8605-48B4D710C2B7}" srcId="{CA229F4D-A677-0D48-A12E-8263D628C456}" destId="{42E7FF2A-A322-E046-BB52-7D82795C0949}" srcOrd="0" destOrd="0" parTransId="{5BD922B9-BB49-D74A-BB7C-DEFBA8879AAD}" sibTransId="{EE3EBB90-E2E1-2141-9F25-7E6BC5CE9714}"/>
    <dgm:cxn modelId="{221E8E9B-88B7-4E4C-80FB-50418E5F6393}" srcId="{CA229F4D-A677-0D48-A12E-8263D628C456}" destId="{3096D8FF-7DD5-2B49-B958-74588CE9B6AB}" srcOrd="1" destOrd="0" parTransId="{B89A0117-D63F-BA43-A40A-584BD96E46D2}" sibTransId="{AF5079DC-FF87-FC4D-B350-983B4377AB49}"/>
    <dgm:cxn modelId="{1639AF9B-F03A-8146-84B8-5DB32A832706}" type="presOf" srcId="{3096D8FF-7DD5-2B49-B958-74588CE9B6AB}" destId="{C00FCCB6-4157-644F-9775-3F2C56074D06}" srcOrd="0" destOrd="0" presId="urn:microsoft.com/office/officeart/2005/8/layout/pyramid2"/>
    <dgm:cxn modelId="{C1D84DB7-ADB0-A248-A1D1-C3F3B8D5C5D3}" type="presOf" srcId="{71E4EABC-D797-E94C-B066-2AC9B1519482}" destId="{614E7FC8-CCED-AA4D-AB59-500006E7A6A2}" srcOrd="0" destOrd="0" presId="urn:microsoft.com/office/officeart/2005/8/layout/pyramid2"/>
    <dgm:cxn modelId="{3A6261D8-B7A8-1045-B5A7-70CB6A83E30B}" type="presOf" srcId="{42E7FF2A-A322-E046-BB52-7D82795C0949}" destId="{B7C6D746-AF8A-FE4B-B274-F63B00BA59FC}" srcOrd="0" destOrd="0" presId="urn:microsoft.com/office/officeart/2005/8/layout/pyramid2"/>
    <dgm:cxn modelId="{8D8DE5DC-A921-8043-81D7-5BA8AC46B680}" type="presOf" srcId="{CA229F4D-A677-0D48-A12E-8263D628C456}" destId="{83BF89BD-53AB-C248-B3DF-089546CD19E2}" srcOrd="0" destOrd="0" presId="urn:microsoft.com/office/officeart/2005/8/layout/pyramid2"/>
    <dgm:cxn modelId="{7DA518B6-0637-E945-BA36-CC7DA9EE3941}" type="presParOf" srcId="{83BF89BD-53AB-C248-B3DF-089546CD19E2}" destId="{A1F61E30-A943-A04F-9167-466846728D58}" srcOrd="0" destOrd="0" presId="urn:microsoft.com/office/officeart/2005/8/layout/pyramid2"/>
    <dgm:cxn modelId="{6419A85B-54F7-E148-BCB3-81B3C357D54C}" type="presParOf" srcId="{83BF89BD-53AB-C248-B3DF-089546CD19E2}" destId="{CC80BFF4-5AD3-0148-8C33-01957F4C7FD5}" srcOrd="1" destOrd="0" presId="urn:microsoft.com/office/officeart/2005/8/layout/pyramid2"/>
    <dgm:cxn modelId="{4587EB1E-3E4D-B346-BA2F-2ACFE430E959}" type="presParOf" srcId="{CC80BFF4-5AD3-0148-8C33-01957F4C7FD5}" destId="{B7C6D746-AF8A-FE4B-B274-F63B00BA59FC}" srcOrd="0" destOrd="0" presId="urn:microsoft.com/office/officeart/2005/8/layout/pyramid2"/>
    <dgm:cxn modelId="{49379184-922D-B142-83DB-7D9C30BBCF8B}" type="presParOf" srcId="{CC80BFF4-5AD3-0148-8C33-01957F4C7FD5}" destId="{D42A08AC-1F34-9742-8850-CC562C282790}" srcOrd="1" destOrd="0" presId="urn:microsoft.com/office/officeart/2005/8/layout/pyramid2"/>
    <dgm:cxn modelId="{CECD9E68-D745-EB42-837E-247A3FBACFC1}" type="presParOf" srcId="{CC80BFF4-5AD3-0148-8C33-01957F4C7FD5}" destId="{C00FCCB6-4157-644F-9775-3F2C56074D06}" srcOrd="2" destOrd="0" presId="urn:microsoft.com/office/officeart/2005/8/layout/pyramid2"/>
    <dgm:cxn modelId="{47361B23-01F3-9241-B161-3E148B73D8C1}" type="presParOf" srcId="{CC80BFF4-5AD3-0148-8C33-01957F4C7FD5}" destId="{5B0CCA53-910D-154F-B6ED-BAE55BC01B71}" srcOrd="3" destOrd="0" presId="urn:microsoft.com/office/officeart/2005/8/layout/pyramid2"/>
    <dgm:cxn modelId="{24D701E9-2455-FE4D-BEB3-15E6291CCC6F}" type="presParOf" srcId="{CC80BFF4-5AD3-0148-8C33-01957F4C7FD5}" destId="{614E7FC8-CCED-AA4D-AB59-500006E7A6A2}" srcOrd="4" destOrd="0" presId="urn:microsoft.com/office/officeart/2005/8/layout/pyramid2"/>
    <dgm:cxn modelId="{0A487C87-4F7A-8C4E-8D08-B401AC1AD62E}" type="presParOf" srcId="{CC80BFF4-5AD3-0148-8C33-01957F4C7FD5}" destId="{2FA75CE5-A4CB-D640-85CB-5CFAF4B24CD3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54FCCD-9372-2141-976E-A1409A435D73}" type="doc">
      <dgm:prSet loTypeId="urn:microsoft.com/office/officeart/2005/8/layout/venn1" loCatId="" qsTypeId="urn:microsoft.com/office/officeart/2005/8/quickstyle/simple1" qsCatId="simple" csTypeId="urn:microsoft.com/office/officeart/2005/8/colors/accent1_2" csCatId="accent1" phldr="1"/>
      <dgm:spPr/>
    </dgm:pt>
    <dgm:pt modelId="{96CFD3B6-2CBA-7A4D-AD8D-73B811EDDBA0}">
      <dgm:prSet phldrT="[Text]"/>
      <dgm:spPr/>
      <dgm:t>
        <a:bodyPr/>
        <a:lstStyle/>
        <a:p>
          <a:endParaRPr lang="en-GB" b="1" dirty="0">
            <a:solidFill>
              <a:schemeClr val="bg1"/>
            </a:solidFill>
          </a:endParaRPr>
        </a:p>
        <a:p>
          <a:r>
            <a:rPr lang="en-GB" b="1" dirty="0">
              <a:solidFill>
                <a:schemeClr val="bg1"/>
              </a:solidFill>
            </a:rPr>
            <a:t>Business Model &amp;</a:t>
          </a:r>
        </a:p>
        <a:p>
          <a:r>
            <a:rPr lang="en-GB" b="1" dirty="0">
              <a:solidFill>
                <a:schemeClr val="bg1"/>
              </a:solidFill>
            </a:rPr>
            <a:t>Competitive Edge</a:t>
          </a:r>
        </a:p>
      </dgm:t>
    </dgm:pt>
    <dgm:pt modelId="{8F3C590E-9C5D-6547-BF62-8D36145211F5}" type="parTrans" cxnId="{E339F0AF-E155-4F4C-860B-3D22F61CAFD7}">
      <dgm:prSet/>
      <dgm:spPr/>
      <dgm:t>
        <a:bodyPr/>
        <a:lstStyle/>
        <a:p>
          <a:endParaRPr lang="en-GB"/>
        </a:p>
      </dgm:t>
    </dgm:pt>
    <dgm:pt modelId="{7FE2966A-357F-404F-85D3-5FC11AE2842D}" type="sibTrans" cxnId="{E339F0AF-E155-4F4C-860B-3D22F61CAFD7}">
      <dgm:prSet/>
      <dgm:spPr/>
      <dgm:t>
        <a:bodyPr/>
        <a:lstStyle/>
        <a:p>
          <a:endParaRPr lang="en-GB"/>
        </a:p>
      </dgm:t>
    </dgm:pt>
    <dgm:pt modelId="{A8FE1F11-4D4A-7546-AC6A-5B25E2002070}">
      <dgm:prSet phldrT="[Text]"/>
      <dgm:spPr/>
      <dgm:t>
        <a:bodyPr/>
        <a:lstStyle/>
        <a:p>
          <a:r>
            <a:rPr lang="en-GB" b="1" dirty="0">
              <a:solidFill>
                <a:schemeClr val="bg1"/>
              </a:solidFill>
            </a:rPr>
            <a:t>Agility &amp; </a:t>
          </a:r>
        </a:p>
        <a:p>
          <a:r>
            <a:rPr lang="en-GB" b="1" dirty="0">
              <a:solidFill>
                <a:schemeClr val="bg1"/>
              </a:solidFill>
            </a:rPr>
            <a:t>Risk Management </a:t>
          </a:r>
        </a:p>
      </dgm:t>
    </dgm:pt>
    <dgm:pt modelId="{A941F44B-2CF0-FB4B-BC8A-A4CAC9E2D426}" type="parTrans" cxnId="{46788679-823B-594E-8BF4-BFEBE7F54E2D}">
      <dgm:prSet/>
      <dgm:spPr/>
      <dgm:t>
        <a:bodyPr/>
        <a:lstStyle/>
        <a:p>
          <a:endParaRPr lang="en-GB"/>
        </a:p>
      </dgm:t>
    </dgm:pt>
    <dgm:pt modelId="{18F9A6C8-F3E8-D84C-B071-B3FE05EA976C}" type="sibTrans" cxnId="{46788679-823B-594E-8BF4-BFEBE7F54E2D}">
      <dgm:prSet/>
      <dgm:spPr/>
      <dgm:t>
        <a:bodyPr/>
        <a:lstStyle/>
        <a:p>
          <a:endParaRPr lang="en-GB"/>
        </a:p>
      </dgm:t>
    </dgm:pt>
    <dgm:pt modelId="{9724E291-8A75-4242-AB8B-978113B4A136}">
      <dgm:prSet phldrT="[Text]"/>
      <dgm:spPr/>
      <dgm:t>
        <a:bodyPr/>
        <a:lstStyle/>
        <a:p>
          <a:r>
            <a:rPr lang="en-GB" b="1" dirty="0">
              <a:solidFill>
                <a:schemeClr val="bg1"/>
              </a:solidFill>
            </a:rPr>
            <a:t>Intellectual Property &amp;</a:t>
          </a:r>
        </a:p>
        <a:p>
          <a:r>
            <a:rPr lang="en-GB" b="1" dirty="0">
              <a:solidFill>
                <a:schemeClr val="bg1"/>
              </a:solidFill>
            </a:rPr>
            <a:t>New Products</a:t>
          </a:r>
        </a:p>
      </dgm:t>
    </dgm:pt>
    <dgm:pt modelId="{DFE92BC3-6671-8640-B0CA-94CD9435EC9F}" type="parTrans" cxnId="{E3512460-6CEB-7D48-BCCA-7DA69B561AC9}">
      <dgm:prSet/>
      <dgm:spPr/>
      <dgm:t>
        <a:bodyPr/>
        <a:lstStyle/>
        <a:p>
          <a:endParaRPr lang="en-GB"/>
        </a:p>
      </dgm:t>
    </dgm:pt>
    <dgm:pt modelId="{8E487F51-B02F-C443-8E1C-BE679A8E07DD}" type="sibTrans" cxnId="{E3512460-6CEB-7D48-BCCA-7DA69B561AC9}">
      <dgm:prSet/>
      <dgm:spPr/>
      <dgm:t>
        <a:bodyPr/>
        <a:lstStyle/>
        <a:p>
          <a:endParaRPr lang="en-GB"/>
        </a:p>
      </dgm:t>
    </dgm:pt>
    <dgm:pt modelId="{91EA9EDD-2CD4-0748-A5D2-EE018B061867}" type="pres">
      <dgm:prSet presAssocID="{C854FCCD-9372-2141-976E-A1409A435D73}" presName="compositeShape" presStyleCnt="0">
        <dgm:presLayoutVars>
          <dgm:chMax val="7"/>
          <dgm:dir/>
          <dgm:resizeHandles val="exact"/>
        </dgm:presLayoutVars>
      </dgm:prSet>
      <dgm:spPr/>
    </dgm:pt>
    <dgm:pt modelId="{FC786F4D-EA5D-1C4E-AEED-F2A6C95E70FD}" type="pres">
      <dgm:prSet presAssocID="{96CFD3B6-2CBA-7A4D-AD8D-73B811EDDBA0}" presName="circ1" presStyleLbl="vennNode1" presStyleIdx="0" presStyleCnt="3"/>
      <dgm:spPr/>
    </dgm:pt>
    <dgm:pt modelId="{CA415977-5A22-C94A-AF60-95823D7CBE50}" type="pres">
      <dgm:prSet presAssocID="{96CFD3B6-2CBA-7A4D-AD8D-73B811EDDBA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F2A7D47-67BE-8242-81DD-3D5C8806ABE1}" type="pres">
      <dgm:prSet presAssocID="{A8FE1F11-4D4A-7546-AC6A-5B25E2002070}" presName="circ2" presStyleLbl="vennNode1" presStyleIdx="1" presStyleCnt="3"/>
      <dgm:spPr/>
    </dgm:pt>
    <dgm:pt modelId="{8CC7CC59-8B9F-E747-840D-C78703B66AAA}" type="pres">
      <dgm:prSet presAssocID="{A8FE1F11-4D4A-7546-AC6A-5B25E200207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49B61F2B-8E2C-AD41-A56F-25FC8B8F189C}" type="pres">
      <dgm:prSet presAssocID="{9724E291-8A75-4242-AB8B-978113B4A136}" presName="circ3" presStyleLbl="vennNode1" presStyleIdx="2" presStyleCnt="3"/>
      <dgm:spPr/>
    </dgm:pt>
    <dgm:pt modelId="{F50FBF71-E587-0141-A566-AB7983F54895}" type="pres">
      <dgm:prSet presAssocID="{9724E291-8A75-4242-AB8B-978113B4A136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ED2D4207-7BEF-A34E-B7F0-50C104ED2B8B}" type="presOf" srcId="{96CFD3B6-2CBA-7A4D-AD8D-73B811EDDBA0}" destId="{FC786F4D-EA5D-1C4E-AEED-F2A6C95E70FD}" srcOrd="0" destOrd="0" presId="urn:microsoft.com/office/officeart/2005/8/layout/venn1"/>
    <dgm:cxn modelId="{84E3C30D-E531-B94E-A980-3E45B923AA7C}" type="presOf" srcId="{9724E291-8A75-4242-AB8B-978113B4A136}" destId="{F50FBF71-E587-0141-A566-AB7983F54895}" srcOrd="1" destOrd="0" presId="urn:microsoft.com/office/officeart/2005/8/layout/venn1"/>
    <dgm:cxn modelId="{E3512460-6CEB-7D48-BCCA-7DA69B561AC9}" srcId="{C854FCCD-9372-2141-976E-A1409A435D73}" destId="{9724E291-8A75-4242-AB8B-978113B4A136}" srcOrd="2" destOrd="0" parTransId="{DFE92BC3-6671-8640-B0CA-94CD9435EC9F}" sibTransId="{8E487F51-B02F-C443-8E1C-BE679A8E07DD}"/>
    <dgm:cxn modelId="{46788679-823B-594E-8BF4-BFEBE7F54E2D}" srcId="{C854FCCD-9372-2141-976E-A1409A435D73}" destId="{A8FE1F11-4D4A-7546-AC6A-5B25E2002070}" srcOrd="1" destOrd="0" parTransId="{A941F44B-2CF0-FB4B-BC8A-A4CAC9E2D426}" sibTransId="{18F9A6C8-F3E8-D84C-B071-B3FE05EA976C}"/>
    <dgm:cxn modelId="{B65BC17A-DEEF-604F-9432-80F7A4C7B6A0}" type="presOf" srcId="{A8FE1F11-4D4A-7546-AC6A-5B25E2002070}" destId="{1F2A7D47-67BE-8242-81DD-3D5C8806ABE1}" srcOrd="0" destOrd="0" presId="urn:microsoft.com/office/officeart/2005/8/layout/venn1"/>
    <dgm:cxn modelId="{85FF848B-BA6B-9146-A897-C5116BB838C1}" type="presOf" srcId="{9724E291-8A75-4242-AB8B-978113B4A136}" destId="{49B61F2B-8E2C-AD41-A56F-25FC8B8F189C}" srcOrd="0" destOrd="0" presId="urn:microsoft.com/office/officeart/2005/8/layout/venn1"/>
    <dgm:cxn modelId="{B814FB91-AA44-494C-9376-8B6C942E5AFB}" type="presOf" srcId="{C854FCCD-9372-2141-976E-A1409A435D73}" destId="{91EA9EDD-2CD4-0748-A5D2-EE018B061867}" srcOrd="0" destOrd="0" presId="urn:microsoft.com/office/officeart/2005/8/layout/venn1"/>
    <dgm:cxn modelId="{E339F0AF-E155-4F4C-860B-3D22F61CAFD7}" srcId="{C854FCCD-9372-2141-976E-A1409A435D73}" destId="{96CFD3B6-2CBA-7A4D-AD8D-73B811EDDBA0}" srcOrd="0" destOrd="0" parTransId="{8F3C590E-9C5D-6547-BF62-8D36145211F5}" sibTransId="{7FE2966A-357F-404F-85D3-5FC11AE2842D}"/>
    <dgm:cxn modelId="{3EEC25B0-555F-7641-8F0E-48634D1462E9}" type="presOf" srcId="{A8FE1F11-4D4A-7546-AC6A-5B25E2002070}" destId="{8CC7CC59-8B9F-E747-840D-C78703B66AAA}" srcOrd="1" destOrd="0" presId="urn:microsoft.com/office/officeart/2005/8/layout/venn1"/>
    <dgm:cxn modelId="{2842C7C7-CBF7-8D4F-B1E5-1604974EAFB8}" type="presOf" srcId="{96CFD3B6-2CBA-7A4D-AD8D-73B811EDDBA0}" destId="{CA415977-5A22-C94A-AF60-95823D7CBE50}" srcOrd="1" destOrd="0" presId="urn:microsoft.com/office/officeart/2005/8/layout/venn1"/>
    <dgm:cxn modelId="{EF715119-9569-E949-9F63-251E15EBE2DE}" type="presParOf" srcId="{91EA9EDD-2CD4-0748-A5D2-EE018B061867}" destId="{FC786F4D-EA5D-1C4E-AEED-F2A6C95E70FD}" srcOrd="0" destOrd="0" presId="urn:microsoft.com/office/officeart/2005/8/layout/venn1"/>
    <dgm:cxn modelId="{439BA284-30B4-7449-90DC-14CCEE30BE94}" type="presParOf" srcId="{91EA9EDD-2CD4-0748-A5D2-EE018B061867}" destId="{CA415977-5A22-C94A-AF60-95823D7CBE50}" srcOrd="1" destOrd="0" presId="urn:microsoft.com/office/officeart/2005/8/layout/venn1"/>
    <dgm:cxn modelId="{C0A2240C-B0BA-4645-AEE2-A1A1DB30C1A8}" type="presParOf" srcId="{91EA9EDD-2CD4-0748-A5D2-EE018B061867}" destId="{1F2A7D47-67BE-8242-81DD-3D5C8806ABE1}" srcOrd="2" destOrd="0" presId="urn:microsoft.com/office/officeart/2005/8/layout/venn1"/>
    <dgm:cxn modelId="{4BCB32E5-53B4-0C41-A273-1BA7A7A0ADDD}" type="presParOf" srcId="{91EA9EDD-2CD4-0748-A5D2-EE018B061867}" destId="{8CC7CC59-8B9F-E747-840D-C78703B66AAA}" srcOrd="3" destOrd="0" presId="urn:microsoft.com/office/officeart/2005/8/layout/venn1"/>
    <dgm:cxn modelId="{9DB9B2DF-6940-4B4E-907D-C343ECA1624D}" type="presParOf" srcId="{91EA9EDD-2CD4-0748-A5D2-EE018B061867}" destId="{49B61F2B-8E2C-AD41-A56F-25FC8B8F189C}" srcOrd="4" destOrd="0" presId="urn:microsoft.com/office/officeart/2005/8/layout/venn1"/>
    <dgm:cxn modelId="{DB27A53F-0F89-C547-8223-D2B85F7CBC17}" type="presParOf" srcId="{91EA9EDD-2CD4-0748-A5D2-EE018B061867}" destId="{F50FBF71-E587-0141-A566-AB7983F54895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1C4341D-557A-6642-A197-E08A8EE1E8B5}" type="doc">
      <dgm:prSet loTypeId="urn:microsoft.com/office/officeart/2009/3/layout/StepUpProcess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76E19C-261A-5040-82B2-95F07734AD9E}">
      <dgm:prSet/>
      <dgm:spPr/>
      <dgm:t>
        <a:bodyPr/>
        <a:lstStyle/>
        <a:p>
          <a:r>
            <a:rPr lang="en-IN" b="1" dirty="0"/>
            <a:t>Value Add Services</a:t>
          </a:r>
        </a:p>
      </dgm:t>
    </dgm:pt>
    <dgm:pt modelId="{274D48E0-959D-5244-800E-38E906DB1545}" type="parTrans" cxnId="{85009999-3BF0-8E45-8EF9-A30F7A03131E}">
      <dgm:prSet/>
      <dgm:spPr/>
      <dgm:t>
        <a:bodyPr/>
        <a:lstStyle/>
        <a:p>
          <a:endParaRPr lang="en-US"/>
        </a:p>
      </dgm:t>
    </dgm:pt>
    <dgm:pt modelId="{89045C7C-D5BE-864F-8682-BC3C370C5424}" type="sibTrans" cxnId="{85009999-3BF0-8E45-8EF9-A30F7A03131E}">
      <dgm:prSet/>
      <dgm:spPr/>
      <dgm:t>
        <a:bodyPr/>
        <a:lstStyle/>
        <a:p>
          <a:endParaRPr lang="en-US"/>
        </a:p>
      </dgm:t>
    </dgm:pt>
    <dgm:pt modelId="{A93A2663-BCDB-0A40-9067-4D8E44230B8C}">
      <dgm:prSet/>
      <dgm:spPr/>
      <dgm:t>
        <a:bodyPr/>
        <a:lstStyle/>
        <a:p>
          <a:r>
            <a:rPr lang="en-IN" dirty="0"/>
            <a:t>Revenue Assurance</a:t>
          </a:r>
        </a:p>
      </dgm:t>
    </dgm:pt>
    <dgm:pt modelId="{A7C0E6EC-3DC8-C041-A032-87EBDB15D55A}" type="parTrans" cxnId="{416DAA60-A2F8-094B-A0F9-7605180101B3}">
      <dgm:prSet/>
      <dgm:spPr/>
      <dgm:t>
        <a:bodyPr/>
        <a:lstStyle/>
        <a:p>
          <a:endParaRPr lang="en-US"/>
        </a:p>
      </dgm:t>
    </dgm:pt>
    <dgm:pt modelId="{4E76C936-4ACD-3B49-A949-2B2D94D392F6}" type="sibTrans" cxnId="{416DAA60-A2F8-094B-A0F9-7605180101B3}">
      <dgm:prSet/>
      <dgm:spPr/>
      <dgm:t>
        <a:bodyPr/>
        <a:lstStyle/>
        <a:p>
          <a:endParaRPr lang="en-US"/>
        </a:p>
      </dgm:t>
    </dgm:pt>
    <dgm:pt modelId="{4A186B3A-60BC-D04A-B5A7-388EECBE0E3B}">
      <dgm:prSet/>
      <dgm:spPr/>
      <dgm:t>
        <a:bodyPr/>
        <a:lstStyle/>
        <a:p>
          <a:r>
            <a:rPr lang="en-IN" b="1" dirty="0"/>
            <a:t>Functional Excellence</a:t>
          </a:r>
        </a:p>
      </dgm:t>
    </dgm:pt>
    <dgm:pt modelId="{AA68CC88-1694-714D-A77C-628B673ED7D2}" type="parTrans" cxnId="{9463C551-4F1E-034F-BE92-E1C045FE8E85}">
      <dgm:prSet/>
      <dgm:spPr/>
      <dgm:t>
        <a:bodyPr/>
        <a:lstStyle/>
        <a:p>
          <a:endParaRPr lang="en-US"/>
        </a:p>
      </dgm:t>
    </dgm:pt>
    <dgm:pt modelId="{33FE857D-93C1-3142-9E6B-6EBF61E5BAF3}" type="sibTrans" cxnId="{9463C551-4F1E-034F-BE92-E1C045FE8E85}">
      <dgm:prSet/>
      <dgm:spPr/>
      <dgm:t>
        <a:bodyPr/>
        <a:lstStyle/>
        <a:p>
          <a:endParaRPr lang="en-US"/>
        </a:p>
      </dgm:t>
    </dgm:pt>
    <dgm:pt modelId="{9DAEE114-CDA7-EB4C-9855-AC83BD74F6A3}">
      <dgm:prSet/>
      <dgm:spPr/>
      <dgm:t>
        <a:bodyPr/>
        <a:lstStyle/>
        <a:p>
          <a:r>
            <a:rPr lang="en-IN" dirty="0"/>
            <a:t>Accounting Accuracy</a:t>
          </a:r>
        </a:p>
      </dgm:t>
    </dgm:pt>
    <dgm:pt modelId="{B60BA039-DA82-2749-8183-5AAAF724893A}" type="parTrans" cxnId="{1ABDB164-275F-EA4E-80F3-166E936C22CE}">
      <dgm:prSet/>
      <dgm:spPr/>
      <dgm:t>
        <a:bodyPr/>
        <a:lstStyle/>
        <a:p>
          <a:endParaRPr lang="en-US"/>
        </a:p>
      </dgm:t>
    </dgm:pt>
    <dgm:pt modelId="{40C3F0DE-AD38-0144-BA5B-C17A75E9343A}" type="sibTrans" cxnId="{1ABDB164-275F-EA4E-80F3-166E936C22CE}">
      <dgm:prSet/>
      <dgm:spPr/>
      <dgm:t>
        <a:bodyPr/>
        <a:lstStyle/>
        <a:p>
          <a:endParaRPr lang="en-US"/>
        </a:p>
      </dgm:t>
    </dgm:pt>
    <dgm:pt modelId="{F1D17DA9-9018-6B4B-AB80-3FC14B9B7FEE}">
      <dgm:prSet/>
      <dgm:spPr/>
      <dgm:t>
        <a:bodyPr/>
        <a:lstStyle/>
        <a:p>
          <a:r>
            <a:rPr lang="en-IN" b="1" dirty="0"/>
            <a:t>Transaction Processing</a:t>
          </a:r>
        </a:p>
      </dgm:t>
    </dgm:pt>
    <dgm:pt modelId="{37E0B8C2-CEF6-684E-BA4C-1AE6D4A8B776}" type="parTrans" cxnId="{509EDCA5-56EC-C548-AA3A-42702E5FCDBC}">
      <dgm:prSet/>
      <dgm:spPr/>
      <dgm:t>
        <a:bodyPr/>
        <a:lstStyle/>
        <a:p>
          <a:endParaRPr lang="en-US"/>
        </a:p>
      </dgm:t>
    </dgm:pt>
    <dgm:pt modelId="{2843A588-4918-C54B-A729-E24DB2CE2CC3}" type="sibTrans" cxnId="{509EDCA5-56EC-C548-AA3A-42702E5FCDBC}">
      <dgm:prSet/>
      <dgm:spPr/>
      <dgm:t>
        <a:bodyPr/>
        <a:lstStyle/>
        <a:p>
          <a:endParaRPr lang="en-US"/>
        </a:p>
      </dgm:t>
    </dgm:pt>
    <dgm:pt modelId="{F4E571C9-B260-C141-93F4-926A65AB5995}">
      <dgm:prSet/>
      <dgm:spPr/>
      <dgm:t>
        <a:bodyPr/>
        <a:lstStyle/>
        <a:p>
          <a:r>
            <a:rPr lang="en-IN" dirty="0"/>
            <a:t>Timeliness</a:t>
          </a:r>
        </a:p>
      </dgm:t>
    </dgm:pt>
    <dgm:pt modelId="{0117C0A1-EEBB-D44F-A905-5EFB48BE1A54}" type="sibTrans" cxnId="{E8D7BFC1-7A55-8442-AFEC-C65FACF01FF2}">
      <dgm:prSet/>
      <dgm:spPr/>
      <dgm:t>
        <a:bodyPr/>
        <a:lstStyle/>
        <a:p>
          <a:endParaRPr lang="en-US"/>
        </a:p>
      </dgm:t>
    </dgm:pt>
    <dgm:pt modelId="{43C2DC65-0FC1-E84C-AF60-6608B3C0D511}" type="parTrans" cxnId="{E8D7BFC1-7A55-8442-AFEC-C65FACF01FF2}">
      <dgm:prSet/>
      <dgm:spPr/>
      <dgm:t>
        <a:bodyPr/>
        <a:lstStyle/>
        <a:p>
          <a:endParaRPr lang="en-US"/>
        </a:p>
      </dgm:t>
    </dgm:pt>
    <dgm:pt modelId="{9CC3D85F-617C-EA4D-B9DA-10D6DF93A80E}">
      <dgm:prSet/>
      <dgm:spPr/>
      <dgm:t>
        <a:bodyPr/>
        <a:lstStyle/>
        <a:p>
          <a:r>
            <a:rPr lang="en-IN" dirty="0"/>
            <a:t>Cost Reduction</a:t>
          </a:r>
        </a:p>
      </dgm:t>
    </dgm:pt>
    <dgm:pt modelId="{B3BEFB86-FC78-D844-961D-12E08146F4A7}" type="parTrans" cxnId="{A9828DE6-2594-9140-A203-2315E8AC33C2}">
      <dgm:prSet/>
      <dgm:spPr/>
      <dgm:t>
        <a:bodyPr/>
        <a:lstStyle/>
        <a:p>
          <a:endParaRPr lang="en-US"/>
        </a:p>
      </dgm:t>
    </dgm:pt>
    <dgm:pt modelId="{00CE01B8-BB4C-9E4C-B8F7-26AD07D99FD8}" type="sibTrans" cxnId="{A9828DE6-2594-9140-A203-2315E8AC33C2}">
      <dgm:prSet/>
      <dgm:spPr/>
      <dgm:t>
        <a:bodyPr/>
        <a:lstStyle/>
        <a:p>
          <a:endParaRPr lang="en-US"/>
        </a:p>
      </dgm:t>
    </dgm:pt>
    <dgm:pt modelId="{CFBDC289-3850-3045-AC16-B2EDEA0B8F48}">
      <dgm:prSet/>
      <dgm:spPr/>
      <dgm:t>
        <a:bodyPr/>
        <a:lstStyle/>
        <a:p>
          <a:r>
            <a:rPr lang="en-IN" dirty="0"/>
            <a:t>P&amp;L and B/S Impact</a:t>
          </a:r>
        </a:p>
      </dgm:t>
    </dgm:pt>
    <dgm:pt modelId="{4D48C08C-4848-844D-8656-FFCB54108F6D}" type="parTrans" cxnId="{C3EB46A1-2805-1645-9C3D-CCA079210831}">
      <dgm:prSet/>
      <dgm:spPr/>
      <dgm:t>
        <a:bodyPr/>
        <a:lstStyle/>
        <a:p>
          <a:endParaRPr lang="en-US"/>
        </a:p>
      </dgm:t>
    </dgm:pt>
    <dgm:pt modelId="{83C740C3-F633-F449-93C1-A044D0EA5747}" type="sibTrans" cxnId="{C3EB46A1-2805-1645-9C3D-CCA079210831}">
      <dgm:prSet/>
      <dgm:spPr/>
      <dgm:t>
        <a:bodyPr/>
        <a:lstStyle/>
        <a:p>
          <a:endParaRPr lang="en-US"/>
        </a:p>
      </dgm:t>
    </dgm:pt>
    <dgm:pt modelId="{8B8E7BF8-73FB-E047-B433-0170CC763455}">
      <dgm:prSet/>
      <dgm:spPr/>
      <dgm:t>
        <a:bodyPr/>
        <a:lstStyle/>
        <a:p>
          <a:r>
            <a:rPr lang="en-IN" dirty="0"/>
            <a:t> Control &amp; Compliance</a:t>
          </a:r>
        </a:p>
      </dgm:t>
    </dgm:pt>
    <dgm:pt modelId="{A651D943-BF4D-9D45-9679-76010450B790}" type="parTrans" cxnId="{6A4A65F0-4672-534B-AD76-908FB2643A2E}">
      <dgm:prSet/>
      <dgm:spPr/>
      <dgm:t>
        <a:bodyPr/>
        <a:lstStyle/>
        <a:p>
          <a:endParaRPr lang="en-US"/>
        </a:p>
      </dgm:t>
    </dgm:pt>
    <dgm:pt modelId="{879FD0B2-6867-5241-84EE-F505589ED5BF}" type="sibTrans" cxnId="{6A4A65F0-4672-534B-AD76-908FB2643A2E}">
      <dgm:prSet/>
      <dgm:spPr/>
      <dgm:t>
        <a:bodyPr/>
        <a:lstStyle/>
        <a:p>
          <a:endParaRPr lang="en-US"/>
        </a:p>
      </dgm:t>
    </dgm:pt>
    <dgm:pt modelId="{2A6248AD-8C51-0C45-BCAA-28B974908F06}">
      <dgm:prSet/>
      <dgm:spPr/>
      <dgm:t>
        <a:bodyPr/>
        <a:lstStyle/>
        <a:p>
          <a:r>
            <a:rPr lang="en-IN" dirty="0"/>
            <a:t>Risk Mgmt.</a:t>
          </a:r>
        </a:p>
      </dgm:t>
    </dgm:pt>
    <dgm:pt modelId="{7C27CDC5-2B36-A44D-8679-D011CC045295}" type="parTrans" cxnId="{07601F55-69F5-C248-A228-EE6D9E00EA59}">
      <dgm:prSet/>
      <dgm:spPr/>
      <dgm:t>
        <a:bodyPr/>
        <a:lstStyle/>
        <a:p>
          <a:endParaRPr lang="en-US"/>
        </a:p>
      </dgm:t>
    </dgm:pt>
    <dgm:pt modelId="{2383C952-38BD-BF4E-9949-78FBA2E0B444}" type="sibTrans" cxnId="{07601F55-69F5-C248-A228-EE6D9E00EA59}">
      <dgm:prSet/>
      <dgm:spPr/>
      <dgm:t>
        <a:bodyPr/>
        <a:lstStyle/>
        <a:p>
          <a:endParaRPr lang="en-US"/>
        </a:p>
      </dgm:t>
    </dgm:pt>
    <dgm:pt modelId="{342F3979-89AC-9643-84AD-3BDB4836B491}">
      <dgm:prSet/>
      <dgm:spPr/>
      <dgm:t>
        <a:bodyPr/>
        <a:lstStyle/>
        <a:p>
          <a:r>
            <a:rPr lang="en-IN" dirty="0"/>
            <a:t>First Pass  </a:t>
          </a:r>
        </a:p>
      </dgm:t>
    </dgm:pt>
    <dgm:pt modelId="{238DA4CB-21BC-344A-9DAF-C34A1498D1DD}" type="parTrans" cxnId="{04B426CA-F392-0A41-84AE-529E77104B11}">
      <dgm:prSet/>
      <dgm:spPr/>
      <dgm:t>
        <a:bodyPr/>
        <a:lstStyle/>
        <a:p>
          <a:endParaRPr lang="en-US"/>
        </a:p>
      </dgm:t>
    </dgm:pt>
    <dgm:pt modelId="{0D59A6A0-0F9C-E74B-BD4F-B4A621AF500C}" type="sibTrans" cxnId="{04B426CA-F392-0A41-84AE-529E77104B11}">
      <dgm:prSet/>
      <dgm:spPr/>
      <dgm:t>
        <a:bodyPr/>
        <a:lstStyle/>
        <a:p>
          <a:endParaRPr lang="en-US"/>
        </a:p>
      </dgm:t>
    </dgm:pt>
    <dgm:pt modelId="{CE2D391C-51F5-BF41-8A55-FD94E50E1738}">
      <dgm:prSet/>
      <dgm:spPr/>
      <dgm:t>
        <a:bodyPr/>
        <a:lstStyle/>
        <a:p>
          <a:r>
            <a:rPr lang="en-IN" dirty="0"/>
            <a:t>Accuracy</a:t>
          </a:r>
        </a:p>
      </dgm:t>
    </dgm:pt>
    <dgm:pt modelId="{BB5FB06E-4C02-FB4D-A1E2-FD4D34CD0EA6}" type="parTrans" cxnId="{B9D811DC-053D-6249-82E7-0D91CA5E2082}">
      <dgm:prSet/>
      <dgm:spPr/>
      <dgm:t>
        <a:bodyPr/>
        <a:lstStyle/>
        <a:p>
          <a:endParaRPr lang="en-US"/>
        </a:p>
      </dgm:t>
    </dgm:pt>
    <dgm:pt modelId="{E6B61BE4-9B7A-6F4F-A7BC-C16EE12A6482}" type="sibTrans" cxnId="{B9D811DC-053D-6249-82E7-0D91CA5E2082}">
      <dgm:prSet/>
      <dgm:spPr/>
      <dgm:t>
        <a:bodyPr/>
        <a:lstStyle/>
        <a:p>
          <a:endParaRPr lang="en-US"/>
        </a:p>
      </dgm:t>
    </dgm:pt>
    <dgm:pt modelId="{457C4050-72C3-7E48-BEFC-2226FCF7E00C}" type="pres">
      <dgm:prSet presAssocID="{E1C4341D-557A-6642-A197-E08A8EE1E8B5}" presName="rootnode" presStyleCnt="0">
        <dgm:presLayoutVars>
          <dgm:chMax/>
          <dgm:chPref/>
          <dgm:dir/>
          <dgm:animLvl val="lvl"/>
        </dgm:presLayoutVars>
      </dgm:prSet>
      <dgm:spPr/>
    </dgm:pt>
    <dgm:pt modelId="{7DE1E3C2-15A2-AA49-9357-57B5E64DBD0B}" type="pres">
      <dgm:prSet presAssocID="{F1D17DA9-9018-6B4B-AB80-3FC14B9B7FEE}" presName="composite" presStyleCnt="0"/>
      <dgm:spPr/>
    </dgm:pt>
    <dgm:pt modelId="{348DC176-53EE-6347-9CD6-E6D66759E473}" type="pres">
      <dgm:prSet presAssocID="{F1D17DA9-9018-6B4B-AB80-3FC14B9B7FEE}" presName="LShape" presStyleLbl="alignNode1" presStyleIdx="0" presStyleCnt="5"/>
      <dgm:spPr/>
    </dgm:pt>
    <dgm:pt modelId="{D30CE3BE-1C82-6F4C-8B2A-87DB8A741C52}" type="pres">
      <dgm:prSet presAssocID="{F1D17DA9-9018-6B4B-AB80-3FC14B9B7FEE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93C5922B-4DDF-9B42-BB96-B2C200A21077}" type="pres">
      <dgm:prSet presAssocID="{F1D17DA9-9018-6B4B-AB80-3FC14B9B7FEE}" presName="Triangle" presStyleLbl="alignNode1" presStyleIdx="1" presStyleCnt="5"/>
      <dgm:spPr/>
    </dgm:pt>
    <dgm:pt modelId="{B525A727-A87F-6543-AE19-90D6BC013713}" type="pres">
      <dgm:prSet presAssocID="{2843A588-4918-C54B-A729-E24DB2CE2CC3}" presName="sibTrans" presStyleCnt="0"/>
      <dgm:spPr/>
    </dgm:pt>
    <dgm:pt modelId="{C2B89376-4481-7540-87DC-F978D3DD3EE1}" type="pres">
      <dgm:prSet presAssocID="{2843A588-4918-C54B-A729-E24DB2CE2CC3}" presName="space" presStyleCnt="0"/>
      <dgm:spPr/>
    </dgm:pt>
    <dgm:pt modelId="{8E36F86A-5BE7-4745-AFCF-BA8084CF477B}" type="pres">
      <dgm:prSet presAssocID="{4A186B3A-60BC-D04A-B5A7-388EECBE0E3B}" presName="composite" presStyleCnt="0"/>
      <dgm:spPr/>
    </dgm:pt>
    <dgm:pt modelId="{0247BD12-D2DC-EB46-AFE5-0C510E62EDF6}" type="pres">
      <dgm:prSet presAssocID="{4A186B3A-60BC-D04A-B5A7-388EECBE0E3B}" presName="LShape" presStyleLbl="alignNode1" presStyleIdx="2" presStyleCnt="5"/>
      <dgm:spPr/>
    </dgm:pt>
    <dgm:pt modelId="{8646ED6E-4084-CF49-A2F1-84B8C1CD92EF}" type="pres">
      <dgm:prSet presAssocID="{4A186B3A-60BC-D04A-B5A7-388EECBE0E3B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107D029B-617A-9442-A8B9-2AE2A7EB0444}" type="pres">
      <dgm:prSet presAssocID="{4A186B3A-60BC-D04A-B5A7-388EECBE0E3B}" presName="Triangle" presStyleLbl="alignNode1" presStyleIdx="3" presStyleCnt="5"/>
      <dgm:spPr/>
    </dgm:pt>
    <dgm:pt modelId="{09B948A1-43D2-424A-8BC4-27085AB4395D}" type="pres">
      <dgm:prSet presAssocID="{33FE857D-93C1-3142-9E6B-6EBF61E5BAF3}" presName="sibTrans" presStyleCnt="0"/>
      <dgm:spPr/>
    </dgm:pt>
    <dgm:pt modelId="{8853448B-CEB8-6942-9D09-318F61FEDB4C}" type="pres">
      <dgm:prSet presAssocID="{33FE857D-93C1-3142-9E6B-6EBF61E5BAF3}" presName="space" presStyleCnt="0"/>
      <dgm:spPr/>
    </dgm:pt>
    <dgm:pt modelId="{C63FD116-F128-DE41-89DF-457D5AC0F0F0}" type="pres">
      <dgm:prSet presAssocID="{B676E19C-261A-5040-82B2-95F07734AD9E}" presName="composite" presStyleCnt="0"/>
      <dgm:spPr/>
    </dgm:pt>
    <dgm:pt modelId="{290F34F9-6D3A-6345-92E7-0FCC29A7DD9B}" type="pres">
      <dgm:prSet presAssocID="{B676E19C-261A-5040-82B2-95F07734AD9E}" presName="LShape" presStyleLbl="alignNode1" presStyleIdx="4" presStyleCnt="5"/>
      <dgm:spPr/>
    </dgm:pt>
    <dgm:pt modelId="{2AE9B068-8468-1F41-A032-60DFED4500B5}" type="pres">
      <dgm:prSet presAssocID="{B676E19C-261A-5040-82B2-95F07734AD9E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FBDDA018-A018-E849-AD78-ABC471049A2E}" type="presOf" srcId="{9DAEE114-CDA7-EB4C-9855-AC83BD74F6A3}" destId="{8646ED6E-4084-CF49-A2F1-84B8C1CD92EF}" srcOrd="0" destOrd="1" presId="urn:microsoft.com/office/officeart/2009/3/layout/StepUpProcess"/>
    <dgm:cxn modelId="{0A31CB28-0B59-E94F-B704-AC414EF90EDC}" type="presOf" srcId="{342F3979-89AC-9643-84AD-3BDB4836B491}" destId="{D30CE3BE-1C82-6F4C-8B2A-87DB8A741C52}" srcOrd="0" destOrd="2" presId="urn:microsoft.com/office/officeart/2009/3/layout/StepUpProcess"/>
    <dgm:cxn modelId="{05260138-7DBA-5E42-AA49-712C214CE089}" type="presOf" srcId="{F1D17DA9-9018-6B4B-AB80-3FC14B9B7FEE}" destId="{D30CE3BE-1C82-6F4C-8B2A-87DB8A741C52}" srcOrd="0" destOrd="0" presId="urn:microsoft.com/office/officeart/2009/3/layout/StepUpProcess"/>
    <dgm:cxn modelId="{416DAA60-A2F8-094B-A0F9-7605180101B3}" srcId="{B676E19C-261A-5040-82B2-95F07734AD9E}" destId="{A93A2663-BCDB-0A40-9067-4D8E44230B8C}" srcOrd="0" destOrd="0" parTransId="{A7C0E6EC-3DC8-C041-A032-87EBDB15D55A}" sibTransId="{4E76C936-4ACD-3B49-A949-2B2D94D392F6}"/>
    <dgm:cxn modelId="{1ABDB164-275F-EA4E-80F3-166E936C22CE}" srcId="{4A186B3A-60BC-D04A-B5A7-388EECBE0E3B}" destId="{9DAEE114-CDA7-EB4C-9855-AC83BD74F6A3}" srcOrd="0" destOrd="0" parTransId="{B60BA039-DA82-2749-8183-5AAAF724893A}" sibTransId="{40C3F0DE-AD38-0144-BA5B-C17A75E9343A}"/>
    <dgm:cxn modelId="{9463C551-4F1E-034F-BE92-E1C045FE8E85}" srcId="{E1C4341D-557A-6642-A197-E08A8EE1E8B5}" destId="{4A186B3A-60BC-D04A-B5A7-388EECBE0E3B}" srcOrd="1" destOrd="0" parTransId="{AA68CC88-1694-714D-A77C-628B673ED7D2}" sibTransId="{33FE857D-93C1-3142-9E6B-6EBF61E5BAF3}"/>
    <dgm:cxn modelId="{39EDC772-B371-5C44-ACBA-039B0044F040}" type="presOf" srcId="{CE2D391C-51F5-BF41-8A55-FD94E50E1738}" destId="{D30CE3BE-1C82-6F4C-8B2A-87DB8A741C52}" srcOrd="0" destOrd="3" presId="urn:microsoft.com/office/officeart/2009/3/layout/StepUpProcess"/>
    <dgm:cxn modelId="{07601F55-69F5-C248-A228-EE6D9E00EA59}" srcId="{4A186B3A-60BC-D04A-B5A7-388EECBE0E3B}" destId="{2A6248AD-8C51-0C45-BCAA-28B974908F06}" srcOrd="2" destOrd="0" parTransId="{7C27CDC5-2B36-A44D-8679-D011CC045295}" sibTransId="{2383C952-38BD-BF4E-9949-78FBA2E0B444}"/>
    <dgm:cxn modelId="{E1506B5A-F09C-EB4F-840E-82DD2918006D}" type="presOf" srcId="{CFBDC289-3850-3045-AC16-B2EDEA0B8F48}" destId="{2AE9B068-8468-1F41-A032-60DFED4500B5}" srcOrd="0" destOrd="3" presId="urn:microsoft.com/office/officeart/2009/3/layout/StepUpProcess"/>
    <dgm:cxn modelId="{6309498D-4DBB-B044-9341-A55759E0E6C0}" type="presOf" srcId="{4A186B3A-60BC-D04A-B5A7-388EECBE0E3B}" destId="{8646ED6E-4084-CF49-A2F1-84B8C1CD92EF}" srcOrd="0" destOrd="0" presId="urn:microsoft.com/office/officeart/2009/3/layout/StepUpProcess"/>
    <dgm:cxn modelId="{85009999-3BF0-8E45-8EF9-A30F7A03131E}" srcId="{E1C4341D-557A-6642-A197-E08A8EE1E8B5}" destId="{B676E19C-261A-5040-82B2-95F07734AD9E}" srcOrd="2" destOrd="0" parTransId="{274D48E0-959D-5244-800E-38E906DB1545}" sibTransId="{89045C7C-D5BE-864F-8682-BC3C370C5424}"/>
    <dgm:cxn modelId="{C3EB46A1-2805-1645-9C3D-CCA079210831}" srcId="{B676E19C-261A-5040-82B2-95F07734AD9E}" destId="{CFBDC289-3850-3045-AC16-B2EDEA0B8F48}" srcOrd="2" destOrd="0" parTransId="{4D48C08C-4848-844D-8656-FFCB54108F6D}" sibTransId="{83C740C3-F633-F449-93C1-A044D0EA5747}"/>
    <dgm:cxn modelId="{509EDCA5-56EC-C548-AA3A-42702E5FCDBC}" srcId="{E1C4341D-557A-6642-A197-E08A8EE1E8B5}" destId="{F1D17DA9-9018-6B4B-AB80-3FC14B9B7FEE}" srcOrd="0" destOrd="0" parTransId="{37E0B8C2-CEF6-684E-BA4C-1AE6D4A8B776}" sibTransId="{2843A588-4918-C54B-A729-E24DB2CE2CC3}"/>
    <dgm:cxn modelId="{6AA683A9-A262-2E49-81B9-3D40549F90D4}" type="presOf" srcId="{B676E19C-261A-5040-82B2-95F07734AD9E}" destId="{2AE9B068-8468-1F41-A032-60DFED4500B5}" srcOrd="0" destOrd="0" presId="urn:microsoft.com/office/officeart/2009/3/layout/StepUpProcess"/>
    <dgm:cxn modelId="{D2FB2AB0-231A-B64C-A3E3-005C3244EAD1}" type="presOf" srcId="{A93A2663-BCDB-0A40-9067-4D8E44230B8C}" destId="{2AE9B068-8468-1F41-A032-60DFED4500B5}" srcOrd="0" destOrd="1" presId="urn:microsoft.com/office/officeart/2009/3/layout/StepUpProcess"/>
    <dgm:cxn modelId="{1C2139B1-330E-2E42-BE2D-00AF90684F29}" type="presOf" srcId="{9CC3D85F-617C-EA4D-B9DA-10D6DF93A80E}" destId="{2AE9B068-8468-1F41-A032-60DFED4500B5}" srcOrd="0" destOrd="2" presId="urn:microsoft.com/office/officeart/2009/3/layout/StepUpProcess"/>
    <dgm:cxn modelId="{E8D7BFC1-7A55-8442-AFEC-C65FACF01FF2}" srcId="{F1D17DA9-9018-6B4B-AB80-3FC14B9B7FEE}" destId="{F4E571C9-B260-C141-93F4-926A65AB5995}" srcOrd="0" destOrd="0" parTransId="{43C2DC65-0FC1-E84C-AF60-6608B3C0D511}" sibTransId="{0117C0A1-EEBB-D44F-A905-5EFB48BE1A54}"/>
    <dgm:cxn modelId="{04B426CA-F392-0A41-84AE-529E77104B11}" srcId="{F1D17DA9-9018-6B4B-AB80-3FC14B9B7FEE}" destId="{342F3979-89AC-9643-84AD-3BDB4836B491}" srcOrd="1" destOrd="0" parTransId="{238DA4CB-21BC-344A-9DAF-C34A1498D1DD}" sibTransId="{0D59A6A0-0F9C-E74B-BD4F-B4A621AF500C}"/>
    <dgm:cxn modelId="{64CEB7CB-4305-5C44-AC54-A11E0370530E}" type="presOf" srcId="{2A6248AD-8C51-0C45-BCAA-28B974908F06}" destId="{8646ED6E-4084-CF49-A2F1-84B8C1CD92EF}" srcOrd="0" destOrd="3" presId="urn:microsoft.com/office/officeart/2009/3/layout/StepUpProcess"/>
    <dgm:cxn modelId="{802554CC-8152-3145-877A-D6FA1BD841C9}" type="presOf" srcId="{8B8E7BF8-73FB-E047-B433-0170CC763455}" destId="{8646ED6E-4084-CF49-A2F1-84B8C1CD92EF}" srcOrd="0" destOrd="2" presId="urn:microsoft.com/office/officeart/2009/3/layout/StepUpProcess"/>
    <dgm:cxn modelId="{B9D811DC-053D-6249-82E7-0D91CA5E2082}" srcId="{F1D17DA9-9018-6B4B-AB80-3FC14B9B7FEE}" destId="{CE2D391C-51F5-BF41-8A55-FD94E50E1738}" srcOrd="2" destOrd="0" parTransId="{BB5FB06E-4C02-FB4D-A1E2-FD4D34CD0EA6}" sibTransId="{E6B61BE4-9B7A-6F4F-A7BC-C16EE12A6482}"/>
    <dgm:cxn modelId="{242646DC-8A19-284C-B9F1-B21E020BE947}" type="presOf" srcId="{E1C4341D-557A-6642-A197-E08A8EE1E8B5}" destId="{457C4050-72C3-7E48-BEFC-2226FCF7E00C}" srcOrd="0" destOrd="0" presId="urn:microsoft.com/office/officeart/2009/3/layout/StepUpProcess"/>
    <dgm:cxn modelId="{A9828DE6-2594-9140-A203-2315E8AC33C2}" srcId="{B676E19C-261A-5040-82B2-95F07734AD9E}" destId="{9CC3D85F-617C-EA4D-B9DA-10D6DF93A80E}" srcOrd="1" destOrd="0" parTransId="{B3BEFB86-FC78-D844-961D-12E08146F4A7}" sibTransId="{00CE01B8-BB4C-9E4C-B8F7-26AD07D99FD8}"/>
    <dgm:cxn modelId="{6A4A65F0-4672-534B-AD76-908FB2643A2E}" srcId="{4A186B3A-60BC-D04A-B5A7-388EECBE0E3B}" destId="{8B8E7BF8-73FB-E047-B433-0170CC763455}" srcOrd="1" destOrd="0" parTransId="{A651D943-BF4D-9D45-9679-76010450B790}" sibTransId="{879FD0B2-6867-5241-84EE-F505589ED5BF}"/>
    <dgm:cxn modelId="{0EF4FDF7-639A-D246-A086-28F7D23BA187}" type="presOf" srcId="{F4E571C9-B260-C141-93F4-926A65AB5995}" destId="{D30CE3BE-1C82-6F4C-8B2A-87DB8A741C52}" srcOrd="0" destOrd="1" presId="urn:microsoft.com/office/officeart/2009/3/layout/StepUpProcess"/>
    <dgm:cxn modelId="{8332148B-6279-C748-8755-1D5773F06162}" type="presParOf" srcId="{457C4050-72C3-7E48-BEFC-2226FCF7E00C}" destId="{7DE1E3C2-15A2-AA49-9357-57B5E64DBD0B}" srcOrd="0" destOrd="0" presId="urn:microsoft.com/office/officeart/2009/3/layout/StepUpProcess"/>
    <dgm:cxn modelId="{6C46BA90-09C3-104D-B827-9D0BCBF55714}" type="presParOf" srcId="{7DE1E3C2-15A2-AA49-9357-57B5E64DBD0B}" destId="{348DC176-53EE-6347-9CD6-E6D66759E473}" srcOrd="0" destOrd="0" presId="urn:microsoft.com/office/officeart/2009/3/layout/StepUpProcess"/>
    <dgm:cxn modelId="{EDCB810D-26D8-F847-8838-70BA39D28B02}" type="presParOf" srcId="{7DE1E3C2-15A2-AA49-9357-57B5E64DBD0B}" destId="{D30CE3BE-1C82-6F4C-8B2A-87DB8A741C52}" srcOrd="1" destOrd="0" presId="urn:microsoft.com/office/officeart/2009/3/layout/StepUpProcess"/>
    <dgm:cxn modelId="{7EBAC1CF-B4E0-644D-A7F7-13686CCED2A1}" type="presParOf" srcId="{7DE1E3C2-15A2-AA49-9357-57B5E64DBD0B}" destId="{93C5922B-4DDF-9B42-BB96-B2C200A21077}" srcOrd="2" destOrd="0" presId="urn:microsoft.com/office/officeart/2009/3/layout/StepUpProcess"/>
    <dgm:cxn modelId="{46803CE6-2379-F74E-9DD7-005AB2D7A534}" type="presParOf" srcId="{457C4050-72C3-7E48-BEFC-2226FCF7E00C}" destId="{B525A727-A87F-6543-AE19-90D6BC013713}" srcOrd="1" destOrd="0" presId="urn:microsoft.com/office/officeart/2009/3/layout/StepUpProcess"/>
    <dgm:cxn modelId="{8C1EFCFA-74FC-F743-A629-79177EDBDD62}" type="presParOf" srcId="{B525A727-A87F-6543-AE19-90D6BC013713}" destId="{C2B89376-4481-7540-87DC-F978D3DD3EE1}" srcOrd="0" destOrd="0" presId="urn:microsoft.com/office/officeart/2009/3/layout/StepUpProcess"/>
    <dgm:cxn modelId="{AA87A4BE-3EB8-3B4A-9B06-FC5A070E91E2}" type="presParOf" srcId="{457C4050-72C3-7E48-BEFC-2226FCF7E00C}" destId="{8E36F86A-5BE7-4745-AFCF-BA8084CF477B}" srcOrd="2" destOrd="0" presId="urn:microsoft.com/office/officeart/2009/3/layout/StepUpProcess"/>
    <dgm:cxn modelId="{7909DDB2-5FD2-9F4F-A41A-977C73E7A68B}" type="presParOf" srcId="{8E36F86A-5BE7-4745-AFCF-BA8084CF477B}" destId="{0247BD12-D2DC-EB46-AFE5-0C510E62EDF6}" srcOrd="0" destOrd="0" presId="urn:microsoft.com/office/officeart/2009/3/layout/StepUpProcess"/>
    <dgm:cxn modelId="{A3486B58-1C32-344F-939D-C532989E5006}" type="presParOf" srcId="{8E36F86A-5BE7-4745-AFCF-BA8084CF477B}" destId="{8646ED6E-4084-CF49-A2F1-84B8C1CD92EF}" srcOrd="1" destOrd="0" presId="urn:microsoft.com/office/officeart/2009/3/layout/StepUpProcess"/>
    <dgm:cxn modelId="{79BEEF89-4CB0-8047-8A4D-E0CC8C44E0E1}" type="presParOf" srcId="{8E36F86A-5BE7-4745-AFCF-BA8084CF477B}" destId="{107D029B-617A-9442-A8B9-2AE2A7EB0444}" srcOrd="2" destOrd="0" presId="urn:microsoft.com/office/officeart/2009/3/layout/StepUpProcess"/>
    <dgm:cxn modelId="{1A6EED6A-60D6-7445-A184-72370947416F}" type="presParOf" srcId="{457C4050-72C3-7E48-BEFC-2226FCF7E00C}" destId="{09B948A1-43D2-424A-8BC4-27085AB4395D}" srcOrd="3" destOrd="0" presId="urn:microsoft.com/office/officeart/2009/3/layout/StepUpProcess"/>
    <dgm:cxn modelId="{31D8B678-F79F-474C-9187-7BA78A665FE3}" type="presParOf" srcId="{09B948A1-43D2-424A-8BC4-27085AB4395D}" destId="{8853448B-CEB8-6942-9D09-318F61FEDB4C}" srcOrd="0" destOrd="0" presId="urn:microsoft.com/office/officeart/2009/3/layout/StepUpProcess"/>
    <dgm:cxn modelId="{EF7B82CA-B891-F44A-AC63-4535057783F7}" type="presParOf" srcId="{457C4050-72C3-7E48-BEFC-2226FCF7E00C}" destId="{C63FD116-F128-DE41-89DF-457D5AC0F0F0}" srcOrd="4" destOrd="0" presId="urn:microsoft.com/office/officeart/2009/3/layout/StepUpProcess"/>
    <dgm:cxn modelId="{2E32AC26-416C-A749-9806-FF93BD3088FE}" type="presParOf" srcId="{C63FD116-F128-DE41-89DF-457D5AC0F0F0}" destId="{290F34F9-6D3A-6345-92E7-0FCC29A7DD9B}" srcOrd="0" destOrd="0" presId="urn:microsoft.com/office/officeart/2009/3/layout/StepUpProcess"/>
    <dgm:cxn modelId="{92FEDB77-C963-D14F-B937-5E1C1B6A3310}" type="presParOf" srcId="{C63FD116-F128-DE41-89DF-457D5AC0F0F0}" destId="{2AE9B068-8468-1F41-A032-60DFED4500B5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6DCF2A8-6B78-AB4C-8A24-2A55883FBCA3}" type="doc">
      <dgm:prSet loTypeId="urn:microsoft.com/office/officeart/2005/8/layout/radial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D75E740-2712-2C43-96EB-7C17FCAEEA3F}">
      <dgm:prSet custT="1"/>
      <dgm:spPr/>
      <dgm:t>
        <a:bodyPr/>
        <a:lstStyle/>
        <a:p>
          <a:r>
            <a:rPr lang="en-IN" sz="3200" b="1" dirty="0"/>
            <a:t>Career Opportunities</a:t>
          </a:r>
          <a:endParaRPr lang="en-IN" sz="3200" dirty="0"/>
        </a:p>
      </dgm:t>
    </dgm:pt>
    <dgm:pt modelId="{127DBA2C-ADE1-7244-A7A1-CC9876052FA1}" type="parTrans" cxnId="{39E130DE-859B-2D44-83E1-ECDDF6EE3197}">
      <dgm:prSet/>
      <dgm:spPr/>
      <dgm:t>
        <a:bodyPr/>
        <a:lstStyle/>
        <a:p>
          <a:endParaRPr lang="en-US" sz="2800"/>
        </a:p>
      </dgm:t>
    </dgm:pt>
    <dgm:pt modelId="{3B6A3EE9-3A9C-5D4C-AA67-A61A16A74F08}" type="sibTrans" cxnId="{39E130DE-859B-2D44-83E1-ECDDF6EE3197}">
      <dgm:prSet/>
      <dgm:spPr/>
      <dgm:t>
        <a:bodyPr/>
        <a:lstStyle/>
        <a:p>
          <a:endParaRPr lang="en-US" sz="2800"/>
        </a:p>
      </dgm:t>
    </dgm:pt>
    <dgm:pt modelId="{8C8540F2-8EE5-0F4C-BAFE-F0D40BF749CD}">
      <dgm:prSet custT="1"/>
      <dgm:spPr/>
      <dgm:t>
        <a:bodyPr/>
        <a:lstStyle/>
        <a:p>
          <a:r>
            <a:rPr lang="en-IN" sz="2000" b="1" dirty="0"/>
            <a:t>Process Specialist </a:t>
          </a:r>
          <a:endParaRPr lang="en-IN" sz="2000" dirty="0"/>
        </a:p>
      </dgm:t>
    </dgm:pt>
    <dgm:pt modelId="{2618A68F-F949-1D4C-8EA9-1437EF46725F}" type="parTrans" cxnId="{BFAD4818-334F-6448-AEBA-15118F1325C1}">
      <dgm:prSet/>
      <dgm:spPr/>
      <dgm:t>
        <a:bodyPr/>
        <a:lstStyle/>
        <a:p>
          <a:endParaRPr lang="en-US" sz="2800"/>
        </a:p>
      </dgm:t>
    </dgm:pt>
    <dgm:pt modelId="{F358B062-2A59-A34B-A743-CCEBD9D374EA}" type="sibTrans" cxnId="{BFAD4818-334F-6448-AEBA-15118F1325C1}">
      <dgm:prSet/>
      <dgm:spPr/>
      <dgm:t>
        <a:bodyPr/>
        <a:lstStyle/>
        <a:p>
          <a:endParaRPr lang="en-US" sz="2800"/>
        </a:p>
      </dgm:t>
    </dgm:pt>
    <dgm:pt modelId="{B4FF2793-DB5F-7845-B983-B4D84DDFD6F7}">
      <dgm:prSet custT="1"/>
      <dgm:spPr/>
      <dgm:t>
        <a:bodyPr/>
        <a:lstStyle/>
        <a:p>
          <a:r>
            <a:rPr lang="en-IN" sz="2000" b="1" dirty="0"/>
            <a:t>Project Manager</a:t>
          </a:r>
          <a:endParaRPr lang="en-IN" sz="2000" dirty="0"/>
        </a:p>
      </dgm:t>
    </dgm:pt>
    <dgm:pt modelId="{77C6573D-3DB4-C14E-AB42-80B2F9B4B2C5}" type="parTrans" cxnId="{B3EA90C5-5188-F04C-A548-4A87094A5CE1}">
      <dgm:prSet/>
      <dgm:spPr/>
      <dgm:t>
        <a:bodyPr/>
        <a:lstStyle/>
        <a:p>
          <a:endParaRPr lang="en-US" sz="2800"/>
        </a:p>
      </dgm:t>
    </dgm:pt>
    <dgm:pt modelId="{46782CDB-4FC7-6C4B-AFC1-FFDB4E6FE429}" type="sibTrans" cxnId="{B3EA90C5-5188-F04C-A548-4A87094A5CE1}">
      <dgm:prSet/>
      <dgm:spPr/>
      <dgm:t>
        <a:bodyPr/>
        <a:lstStyle/>
        <a:p>
          <a:endParaRPr lang="en-US" sz="2800"/>
        </a:p>
      </dgm:t>
    </dgm:pt>
    <dgm:pt modelId="{37529BE1-7D5C-8642-9C94-D7F3F1F0AB17}">
      <dgm:prSet custT="1"/>
      <dgm:spPr/>
      <dgm:t>
        <a:bodyPr/>
        <a:lstStyle/>
        <a:p>
          <a:r>
            <a:rPr lang="en-IN" sz="2000" b="1" dirty="0"/>
            <a:t>Transformation Lead</a:t>
          </a:r>
        </a:p>
      </dgm:t>
    </dgm:pt>
    <dgm:pt modelId="{26C2C95C-E404-B541-9888-3AF8F0B6FB1C}" type="parTrans" cxnId="{F1291F68-91C6-9445-BB24-3067BE8AF8B1}">
      <dgm:prSet/>
      <dgm:spPr/>
      <dgm:t>
        <a:bodyPr/>
        <a:lstStyle/>
        <a:p>
          <a:endParaRPr lang="en-US" sz="2800"/>
        </a:p>
      </dgm:t>
    </dgm:pt>
    <dgm:pt modelId="{FEEBF11D-0227-CF4D-B599-C5ECF13E4DAB}" type="sibTrans" cxnId="{F1291F68-91C6-9445-BB24-3067BE8AF8B1}">
      <dgm:prSet/>
      <dgm:spPr/>
      <dgm:t>
        <a:bodyPr/>
        <a:lstStyle/>
        <a:p>
          <a:endParaRPr lang="en-US" sz="2800"/>
        </a:p>
      </dgm:t>
    </dgm:pt>
    <dgm:pt modelId="{4A4FF6EC-FC89-7843-86E2-27FD3711291E}">
      <dgm:prSet custT="1"/>
      <dgm:spPr/>
      <dgm:t>
        <a:bodyPr/>
        <a:lstStyle/>
        <a:p>
          <a:r>
            <a:rPr lang="en-IN" sz="2000" b="1" dirty="0"/>
            <a:t>Digital Champion</a:t>
          </a:r>
          <a:endParaRPr lang="en-IN" sz="2000" dirty="0"/>
        </a:p>
      </dgm:t>
    </dgm:pt>
    <dgm:pt modelId="{019E144B-1B6E-8D4B-958F-0C4EB65E1089}" type="parTrans" cxnId="{B5451A5F-106E-4449-B11B-ACACFEE99702}">
      <dgm:prSet/>
      <dgm:spPr/>
      <dgm:t>
        <a:bodyPr/>
        <a:lstStyle/>
        <a:p>
          <a:endParaRPr lang="en-US" sz="2800"/>
        </a:p>
      </dgm:t>
    </dgm:pt>
    <dgm:pt modelId="{B0386445-8578-C649-ACC5-F884AE691F20}" type="sibTrans" cxnId="{B5451A5F-106E-4449-B11B-ACACFEE99702}">
      <dgm:prSet/>
      <dgm:spPr/>
      <dgm:t>
        <a:bodyPr/>
        <a:lstStyle/>
        <a:p>
          <a:endParaRPr lang="en-US" sz="2800"/>
        </a:p>
      </dgm:t>
    </dgm:pt>
    <dgm:pt modelId="{5061C516-2594-2D4D-9CBF-F2D243F8F187}">
      <dgm:prSet custT="1"/>
      <dgm:spPr/>
      <dgm:t>
        <a:bodyPr/>
        <a:lstStyle/>
        <a:p>
          <a:r>
            <a:rPr lang="en-IN" sz="2000" b="1" dirty="0"/>
            <a:t>Program Leader</a:t>
          </a:r>
          <a:endParaRPr lang="en-IN" sz="2000" dirty="0"/>
        </a:p>
      </dgm:t>
    </dgm:pt>
    <dgm:pt modelId="{0DC3288F-B34E-7F4A-B750-72DCF1CFB5DC}" type="parTrans" cxnId="{BC1CE7EC-6735-2C4F-B6FB-7105B88EE84A}">
      <dgm:prSet/>
      <dgm:spPr/>
      <dgm:t>
        <a:bodyPr/>
        <a:lstStyle/>
        <a:p>
          <a:endParaRPr lang="en-US" sz="2800"/>
        </a:p>
      </dgm:t>
    </dgm:pt>
    <dgm:pt modelId="{41D56747-B742-5049-86D7-2311BE1D9AB2}" type="sibTrans" cxnId="{BC1CE7EC-6735-2C4F-B6FB-7105B88EE84A}">
      <dgm:prSet/>
      <dgm:spPr/>
      <dgm:t>
        <a:bodyPr/>
        <a:lstStyle/>
        <a:p>
          <a:endParaRPr lang="en-US" sz="2800"/>
        </a:p>
      </dgm:t>
    </dgm:pt>
    <dgm:pt modelId="{33D75227-F680-2547-AC97-4EDDABB977D3}">
      <dgm:prSet custT="1"/>
      <dgm:spPr/>
      <dgm:t>
        <a:bodyPr/>
        <a:lstStyle/>
        <a:p>
          <a:r>
            <a:rPr lang="en-IN" sz="2000" b="1" dirty="0"/>
            <a:t>Delivery Head</a:t>
          </a:r>
          <a:endParaRPr lang="en-IN" sz="2000" dirty="0"/>
        </a:p>
      </dgm:t>
    </dgm:pt>
    <dgm:pt modelId="{EC3EEB6E-B25B-3647-9233-DC43C36D3D5D}" type="parTrans" cxnId="{594B38F5-2554-C646-B6DE-EB55F79DAB7D}">
      <dgm:prSet/>
      <dgm:spPr/>
      <dgm:t>
        <a:bodyPr/>
        <a:lstStyle/>
        <a:p>
          <a:endParaRPr lang="en-US" sz="2800"/>
        </a:p>
      </dgm:t>
    </dgm:pt>
    <dgm:pt modelId="{6AC5B708-AA3A-3C4A-839D-D996528E9058}" type="sibTrans" cxnId="{594B38F5-2554-C646-B6DE-EB55F79DAB7D}">
      <dgm:prSet/>
      <dgm:spPr/>
      <dgm:t>
        <a:bodyPr/>
        <a:lstStyle/>
        <a:p>
          <a:endParaRPr lang="en-US" sz="2800"/>
        </a:p>
      </dgm:t>
    </dgm:pt>
    <dgm:pt modelId="{8647D07E-2B63-F348-84D3-06D41017E70B}">
      <dgm:prSet custT="1"/>
      <dgm:spPr/>
      <dgm:t>
        <a:bodyPr/>
        <a:lstStyle/>
        <a:p>
          <a:r>
            <a:rPr lang="en-IN" sz="2000" b="1" dirty="0"/>
            <a:t>Functional SME</a:t>
          </a:r>
          <a:endParaRPr lang="en-IN" sz="2000" dirty="0"/>
        </a:p>
      </dgm:t>
    </dgm:pt>
    <dgm:pt modelId="{3DC71B0E-57BC-C944-A70B-E5C0F08B88DB}" type="parTrans" cxnId="{06D5A657-0DAC-8848-A2FC-4629D620D434}">
      <dgm:prSet/>
      <dgm:spPr/>
      <dgm:t>
        <a:bodyPr/>
        <a:lstStyle/>
        <a:p>
          <a:endParaRPr lang="en-US" sz="2800"/>
        </a:p>
      </dgm:t>
    </dgm:pt>
    <dgm:pt modelId="{E315509B-E803-624B-98ED-141916D8B003}" type="sibTrans" cxnId="{06D5A657-0DAC-8848-A2FC-4629D620D434}">
      <dgm:prSet/>
      <dgm:spPr/>
      <dgm:t>
        <a:bodyPr/>
        <a:lstStyle/>
        <a:p>
          <a:endParaRPr lang="en-US" sz="2800"/>
        </a:p>
      </dgm:t>
    </dgm:pt>
    <dgm:pt modelId="{F265A443-B711-1D42-8548-759778587D11}">
      <dgm:prSet custT="1"/>
      <dgm:spPr/>
      <dgm:t>
        <a:bodyPr/>
        <a:lstStyle/>
        <a:p>
          <a:r>
            <a:rPr lang="en-IN" sz="2000" b="1" dirty="0"/>
            <a:t>Transition Lead</a:t>
          </a:r>
          <a:endParaRPr lang="en-IN" sz="2000" dirty="0"/>
        </a:p>
      </dgm:t>
    </dgm:pt>
    <dgm:pt modelId="{FF526036-A517-CA49-877C-0EC08C53AA8D}" type="parTrans" cxnId="{56BD33A9-BFFC-334D-A9E8-3CE15CA9DC06}">
      <dgm:prSet/>
      <dgm:spPr/>
      <dgm:t>
        <a:bodyPr/>
        <a:lstStyle/>
        <a:p>
          <a:endParaRPr lang="en-US" sz="2800"/>
        </a:p>
      </dgm:t>
    </dgm:pt>
    <dgm:pt modelId="{0D36336C-A163-6A47-9ECA-B81CF1E3341D}" type="sibTrans" cxnId="{56BD33A9-BFFC-334D-A9E8-3CE15CA9DC06}">
      <dgm:prSet/>
      <dgm:spPr/>
      <dgm:t>
        <a:bodyPr/>
        <a:lstStyle/>
        <a:p>
          <a:endParaRPr lang="en-US" sz="2800"/>
        </a:p>
      </dgm:t>
    </dgm:pt>
    <dgm:pt modelId="{B4613A64-0207-5749-8A1E-B036F27C15BF}">
      <dgm:prSet custT="1"/>
      <dgm:spPr/>
      <dgm:t>
        <a:bodyPr/>
        <a:lstStyle/>
        <a:p>
          <a:r>
            <a:rPr lang="en-IN" sz="2000" b="1" dirty="0"/>
            <a:t>ERP Champion</a:t>
          </a:r>
          <a:endParaRPr lang="en-IN" sz="2000" dirty="0"/>
        </a:p>
      </dgm:t>
    </dgm:pt>
    <dgm:pt modelId="{4E17700C-3639-704C-AAD8-AB1D815EB45E}" type="parTrans" cxnId="{22A44F95-8DF1-4041-AFAB-97F7CEA898BD}">
      <dgm:prSet/>
      <dgm:spPr/>
      <dgm:t>
        <a:bodyPr/>
        <a:lstStyle/>
        <a:p>
          <a:endParaRPr lang="en-US" sz="2800"/>
        </a:p>
      </dgm:t>
    </dgm:pt>
    <dgm:pt modelId="{6DCE30C0-A50C-E34B-B134-034AC55FC3A1}" type="sibTrans" cxnId="{22A44F95-8DF1-4041-AFAB-97F7CEA898BD}">
      <dgm:prSet/>
      <dgm:spPr/>
      <dgm:t>
        <a:bodyPr/>
        <a:lstStyle/>
        <a:p>
          <a:endParaRPr lang="en-US" sz="2800"/>
        </a:p>
      </dgm:t>
    </dgm:pt>
    <dgm:pt modelId="{A2B6898B-D361-4045-A585-1298A393540A}">
      <dgm:prSet custT="1"/>
      <dgm:spPr/>
      <dgm:t>
        <a:bodyPr/>
        <a:lstStyle/>
        <a:p>
          <a:r>
            <a:rPr lang="en-IN" sz="2000" b="1" dirty="0"/>
            <a:t>Business Leader</a:t>
          </a:r>
          <a:endParaRPr lang="en-IN" sz="2000" dirty="0"/>
        </a:p>
      </dgm:t>
    </dgm:pt>
    <dgm:pt modelId="{79AA1352-D0EF-A849-B096-7D7CEC335450}" type="parTrans" cxnId="{CE8D5216-FED8-7247-A56C-ED520A7E9D9F}">
      <dgm:prSet/>
      <dgm:spPr/>
      <dgm:t>
        <a:bodyPr/>
        <a:lstStyle/>
        <a:p>
          <a:endParaRPr lang="en-US" sz="2800"/>
        </a:p>
      </dgm:t>
    </dgm:pt>
    <dgm:pt modelId="{5EEF0EA2-E8F5-3A4D-A98E-64703F2BC859}" type="sibTrans" cxnId="{CE8D5216-FED8-7247-A56C-ED520A7E9D9F}">
      <dgm:prSet/>
      <dgm:spPr/>
      <dgm:t>
        <a:bodyPr/>
        <a:lstStyle/>
        <a:p>
          <a:endParaRPr lang="en-US" sz="2800"/>
        </a:p>
      </dgm:t>
    </dgm:pt>
    <dgm:pt modelId="{674C3D51-5AFB-0C49-9954-2B11719E92AE}">
      <dgm:prSet custT="1"/>
      <dgm:spPr/>
      <dgm:t>
        <a:bodyPr/>
        <a:lstStyle/>
        <a:p>
          <a:r>
            <a:rPr lang="en-IN" sz="2000" b="1" dirty="0"/>
            <a:t>Process Leader</a:t>
          </a:r>
          <a:endParaRPr lang="en-IN" sz="2000" dirty="0"/>
        </a:p>
      </dgm:t>
    </dgm:pt>
    <dgm:pt modelId="{59C2242C-A9A7-294D-BC14-2739D0576949}" type="parTrans" cxnId="{756D7D73-EB8E-3540-BBA2-D756A203236B}">
      <dgm:prSet/>
      <dgm:spPr/>
      <dgm:t>
        <a:bodyPr/>
        <a:lstStyle/>
        <a:p>
          <a:endParaRPr lang="en-US" sz="2800"/>
        </a:p>
      </dgm:t>
    </dgm:pt>
    <dgm:pt modelId="{262C3FFC-120F-7748-B8EF-F7D75DD3F595}" type="sibTrans" cxnId="{756D7D73-EB8E-3540-BBA2-D756A203236B}">
      <dgm:prSet/>
      <dgm:spPr/>
      <dgm:t>
        <a:bodyPr/>
        <a:lstStyle/>
        <a:p>
          <a:endParaRPr lang="en-US" sz="2800"/>
        </a:p>
      </dgm:t>
    </dgm:pt>
    <dgm:pt modelId="{CAC87A75-3098-D74B-998C-2E6D7322DC0A}" type="pres">
      <dgm:prSet presAssocID="{86DCF2A8-6B78-AB4C-8A24-2A55883FBCA3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399E40D-C257-9241-B3FE-15C858FF5B79}" type="pres">
      <dgm:prSet presAssocID="{BD75E740-2712-2C43-96EB-7C17FCAEEA3F}" presName="centerShape" presStyleLbl="node0" presStyleIdx="0" presStyleCnt="1" custScaleX="182530" custScaleY="114237" custLinFactNeighborX="-337" custLinFactNeighborY="-4350"/>
      <dgm:spPr/>
    </dgm:pt>
    <dgm:pt modelId="{30A58BBC-6340-5440-8911-D91EF3B6E118}" type="pres">
      <dgm:prSet presAssocID="{59C2242C-A9A7-294D-BC14-2739D0576949}" presName="parTrans" presStyleLbl="bgSibTrans2D1" presStyleIdx="0" presStyleCnt="11"/>
      <dgm:spPr/>
    </dgm:pt>
    <dgm:pt modelId="{0EB4E221-61CA-A346-96B0-74565A45AA6A}" type="pres">
      <dgm:prSet presAssocID="{674C3D51-5AFB-0C49-9954-2B11719E92AE}" presName="node" presStyleLbl="node1" presStyleIdx="0" presStyleCnt="11" custScaleX="139566" custRadScaleRad="95790">
        <dgm:presLayoutVars>
          <dgm:bulletEnabled val="1"/>
        </dgm:presLayoutVars>
      </dgm:prSet>
      <dgm:spPr/>
    </dgm:pt>
    <dgm:pt modelId="{CE86AFC8-327A-C944-8879-CCA100355FD4}" type="pres">
      <dgm:prSet presAssocID="{EC3EEB6E-B25B-3647-9233-DC43C36D3D5D}" presName="parTrans" presStyleLbl="bgSibTrans2D1" presStyleIdx="1" presStyleCnt="11"/>
      <dgm:spPr/>
    </dgm:pt>
    <dgm:pt modelId="{EAA91205-9B96-194A-AA09-CDAF74F5B2E0}" type="pres">
      <dgm:prSet presAssocID="{33D75227-F680-2547-AC97-4EDDABB977D3}" presName="node" presStyleLbl="node1" presStyleIdx="1" presStyleCnt="11" custScaleX="139566" custRadScaleRad="99355" custRadScaleInc="-21931">
        <dgm:presLayoutVars>
          <dgm:bulletEnabled val="1"/>
        </dgm:presLayoutVars>
      </dgm:prSet>
      <dgm:spPr/>
    </dgm:pt>
    <dgm:pt modelId="{14E3674F-FA2A-CC42-A991-2A843AF37C7F}" type="pres">
      <dgm:prSet presAssocID="{2618A68F-F949-1D4C-8EA9-1437EF46725F}" presName="parTrans" presStyleLbl="bgSibTrans2D1" presStyleIdx="2" presStyleCnt="11"/>
      <dgm:spPr/>
    </dgm:pt>
    <dgm:pt modelId="{D6B0477B-80AE-A24E-9363-AB9EADC34757}" type="pres">
      <dgm:prSet presAssocID="{8C8540F2-8EE5-0F4C-BAFE-F0D40BF749CD}" presName="node" presStyleLbl="node1" presStyleIdx="2" presStyleCnt="11" custScaleX="139566" custRadScaleRad="103383" custRadScaleInc="-42941">
        <dgm:presLayoutVars>
          <dgm:bulletEnabled val="1"/>
        </dgm:presLayoutVars>
      </dgm:prSet>
      <dgm:spPr/>
    </dgm:pt>
    <dgm:pt modelId="{1EE2FD23-E47D-174A-AA88-C3B04EB809B0}" type="pres">
      <dgm:prSet presAssocID="{3DC71B0E-57BC-C944-A70B-E5C0F08B88DB}" presName="parTrans" presStyleLbl="bgSibTrans2D1" presStyleIdx="3" presStyleCnt="11"/>
      <dgm:spPr/>
    </dgm:pt>
    <dgm:pt modelId="{5DB69CEF-BAD3-6E4E-8C3A-992A32B48CF5}" type="pres">
      <dgm:prSet presAssocID="{8647D07E-2B63-F348-84D3-06D41017E70B}" presName="node" presStyleLbl="node1" presStyleIdx="3" presStyleCnt="11" custScaleX="139566" custRadScaleRad="112904" custRadScaleInc="-64952">
        <dgm:presLayoutVars>
          <dgm:bulletEnabled val="1"/>
        </dgm:presLayoutVars>
      </dgm:prSet>
      <dgm:spPr/>
    </dgm:pt>
    <dgm:pt modelId="{04104149-ABBF-C74C-B3A7-8A9364535A85}" type="pres">
      <dgm:prSet presAssocID="{77C6573D-3DB4-C14E-AB42-80B2F9B4B2C5}" presName="parTrans" presStyleLbl="bgSibTrans2D1" presStyleIdx="4" presStyleCnt="11"/>
      <dgm:spPr/>
    </dgm:pt>
    <dgm:pt modelId="{56EB6397-FDE3-824F-B6D8-D3FF201C2613}" type="pres">
      <dgm:prSet presAssocID="{B4FF2793-DB5F-7845-B983-B4D84DDFD6F7}" presName="node" presStyleLbl="node1" presStyleIdx="4" presStyleCnt="11" custScaleX="139566" custRadScaleRad="104784" custRadScaleInc="-52483">
        <dgm:presLayoutVars>
          <dgm:bulletEnabled val="1"/>
        </dgm:presLayoutVars>
      </dgm:prSet>
      <dgm:spPr/>
    </dgm:pt>
    <dgm:pt modelId="{36B43589-71F0-DA46-ADE2-CF4B3D35FFE3}" type="pres">
      <dgm:prSet presAssocID="{FF526036-A517-CA49-877C-0EC08C53AA8D}" presName="parTrans" presStyleLbl="bgSibTrans2D1" presStyleIdx="5" presStyleCnt="11"/>
      <dgm:spPr/>
    </dgm:pt>
    <dgm:pt modelId="{B33E191D-8DFE-F844-9EEC-B81ADBBA4F7A}" type="pres">
      <dgm:prSet presAssocID="{F265A443-B711-1D42-8548-759778587D11}" presName="node" presStyleLbl="node1" presStyleIdx="5" presStyleCnt="11" custScaleX="139566" custRadScaleRad="98196" custRadScaleInc="-20024">
        <dgm:presLayoutVars>
          <dgm:bulletEnabled val="1"/>
        </dgm:presLayoutVars>
      </dgm:prSet>
      <dgm:spPr/>
    </dgm:pt>
    <dgm:pt modelId="{C2E44E03-30A6-A249-BAC0-6D25529AE318}" type="pres">
      <dgm:prSet presAssocID="{26C2C95C-E404-B541-9888-3AF8F0B6FB1C}" presName="parTrans" presStyleLbl="bgSibTrans2D1" presStyleIdx="6" presStyleCnt="11"/>
      <dgm:spPr/>
    </dgm:pt>
    <dgm:pt modelId="{E72D1B3F-C8AE-9C46-AD40-0D7882E37FF0}" type="pres">
      <dgm:prSet presAssocID="{37529BE1-7D5C-8642-9C94-D7F3F1F0AB17}" presName="node" presStyleLbl="node1" presStyleIdx="6" presStyleCnt="11" custScaleX="139566" custRadScaleRad="101696" custRadScaleInc="8295">
        <dgm:presLayoutVars>
          <dgm:bulletEnabled val="1"/>
        </dgm:presLayoutVars>
      </dgm:prSet>
      <dgm:spPr/>
    </dgm:pt>
    <dgm:pt modelId="{A3C04E6B-7CA7-D844-857C-9F6797759EAC}" type="pres">
      <dgm:prSet presAssocID="{4E17700C-3639-704C-AAD8-AB1D815EB45E}" presName="parTrans" presStyleLbl="bgSibTrans2D1" presStyleIdx="7" presStyleCnt="11"/>
      <dgm:spPr/>
    </dgm:pt>
    <dgm:pt modelId="{F1AE48B1-D34B-794B-BB99-F58C306DFD9A}" type="pres">
      <dgm:prSet presAssocID="{B4613A64-0207-5749-8A1E-B036F27C15BF}" presName="node" presStyleLbl="node1" presStyleIdx="7" presStyleCnt="11" custScaleX="139566" custRadScaleRad="106443" custRadScaleInc="37478">
        <dgm:presLayoutVars>
          <dgm:bulletEnabled val="1"/>
        </dgm:presLayoutVars>
      </dgm:prSet>
      <dgm:spPr/>
    </dgm:pt>
    <dgm:pt modelId="{712AD68C-F70C-BB4F-962E-CA987E629DE8}" type="pres">
      <dgm:prSet presAssocID="{019E144B-1B6E-8D4B-958F-0C4EB65E1089}" presName="parTrans" presStyleLbl="bgSibTrans2D1" presStyleIdx="8" presStyleCnt="11"/>
      <dgm:spPr/>
    </dgm:pt>
    <dgm:pt modelId="{060F52D6-D2BF-004D-9097-CA481A9B0918}" type="pres">
      <dgm:prSet presAssocID="{4A4FF6EC-FC89-7843-86E2-27FD3711291E}" presName="node" presStyleLbl="node1" presStyleIdx="8" presStyleCnt="11" custScaleX="139566" custRadScaleRad="101030" custRadScaleInc="10184">
        <dgm:presLayoutVars>
          <dgm:bulletEnabled val="1"/>
        </dgm:presLayoutVars>
      </dgm:prSet>
      <dgm:spPr/>
    </dgm:pt>
    <dgm:pt modelId="{BC8A089A-D3EF-E748-A0F5-0731F0E0A625}" type="pres">
      <dgm:prSet presAssocID="{0DC3288F-B34E-7F4A-B750-72DCF1CFB5DC}" presName="parTrans" presStyleLbl="bgSibTrans2D1" presStyleIdx="9" presStyleCnt="11"/>
      <dgm:spPr/>
    </dgm:pt>
    <dgm:pt modelId="{35F8E17B-05E4-7940-8B02-ECA634C00D83}" type="pres">
      <dgm:prSet presAssocID="{5061C516-2594-2D4D-9CBF-F2D243F8F187}" presName="node" presStyleLbl="node1" presStyleIdx="9" presStyleCnt="11" custScaleX="139566">
        <dgm:presLayoutVars>
          <dgm:bulletEnabled val="1"/>
        </dgm:presLayoutVars>
      </dgm:prSet>
      <dgm:spPr/>
    </dgm:pt>
    <dgm:pt modelId="{5B4A55E2-3B1D-1F4F-B30C-C25030363F8E}" type="pres">
      <dgm:prSet presAssocID="{79AA1352-D0EF-A849-B096-7D7CEC335450}" presName="parTrans" presStyleLbl="bgSibTrans2D1" presStyleIdx="10" presStyleCnt="11"/>
      <dgm:spPr/>
    </dgm:pt>
    <dgm:pt modelId="{B9BA6A49-CFF2-A341-9053-CB91AF458569}" type="pres">
      <dgm:prSet presAssocID="{A2B6898B-D361-4045-A585-1298A393540A}" presName="node" presStyleLbl="node1" presStyleIdx="10" presStyleCnt="11" custScaleX="139566" custRadScaleRad="94122" custRadScaleInc="-6264">
        <dgm:presLayoutVars>
          <dgm:bulletEnabled val="1"/>
        </dgm:presLayoutVars>
      </dgm:prSet>
      <dgm:spPr/>
    </dgm:pt>
  </dgm:ptLst>
  <dgm:cxnLst>
    <dgm:cxn modelId="{24EDC101-9D6B-3D4A-8B5A-B1F273B341BE}" type="presOf" srcId="{B4613A64-0207-5749-8A1E-B036F27C15BF}" destId="{F1AE48B1-D34B-794B-BB99-F58C306DFD9A}" srcOrd="0" destOrd="0" presId="urn:microsoft.com/office/officeart/2005/8/layout/radial4"/>
    <dgm:cxn modelId="{EC74850B-A3C4-3A4F-B879-39994C6CF7C2}" type="presOf" srcId="{77C6573D-3DB4-C14E-AB42-80B2F9B4B2C5}" destId="{04104149-ABBF-C74C-B3A7-8A9364535A85}" srcOrd="0" destOrd="0" presId="urn:microsoft.com/office/officeart/2005/8/layout/radial4"/>
    <dgm:cxn modelId="{7DA81313-5C85-3A49-8DD5-B6BA4B9469CF}" type="presOf" srcId="{86DCF2A8-6B78-AB4C-8A24-2A55883FBCA3}" destId="{CAC87A75-3098-D74B-998C-2E6D7322DC0A}" srcOrd="0" destOrd="0" presId="urn:microsoft.com/office/officeart/2005/8/layout/radial4"/>
    <dgm:cxn modelId="{CE8D5216-FED8-7247-A56C-ED520A7E9D9F}" srcId="{BD75E740-2712-2C43-96EB-7C17FCAEEA3F}" destId="{A2B6898B-D361-4045-A585-1298A393540A}" srcOrd="10" destOrd="0" parTransId="{79AA1352-D0EF-A849-B096-7D7CEC335450}" sibTransId="{5EEF0EA2-E8F5-3A4D-A98E-64703F2BC859}"/>
    <dgm:cxn modelId="{BFAD4818-334F-6448-AEBA-15118F1325C1}" srcId="{BD75E740-2712-2C43-96EB-7C17FCAEEA3F}" destId="{8C8540F2-8EE5-0F4C-BAFE-F0D40BF749CD}" srcOrd="2" destOrd="0" parTransId="{2618A68F-F949-1D4C-8EA9-1437EF46725F}" sibTransId="{F358B062-2A59-A34B-A743-CCEBD9D374EA}"/>
    <dgm:cxn modelId="{5AA1A71C-BF37-5E44-8A96-B456A395B219}" type="presOf" srcId="{A2B6898B-D361-4045-A585-1298A393540A}" destId="{B9BA6A49-CFF2-A341-9053-CB91AF458569}" srcOrd="0" destOrd="0" presId="urn:microsoft.com/office/officeart/2005/8/layout/radial4"/>
    <dgm:cxn modelId="{2890D41F-B724-494B-B3C8-21927486F400}" type="presOf" srcId="{2618A68F-F949-1D4C-8EA9-1437EF46725F}" destId="{14E3674F-FA2A-CC42-A991-2A843AF37C7F}" srcOrd="0" destOrd="0" presId="urn:microsoft.com/office/officeart/2005/8/layout/radial4"/>
    <dgm:cxn modelId="{9981A82B-BCA5-9A4D-83D9-89BBE7B96AA7}" type="presOf" srcId="{26C2C95C-E404-B541-9888-3AF8F0B6FB1C}" destId="{C2E44E03-30A6-A249-BAC0-6D25529AE318}" srcOrd="0" destOrd="0" presId="urn:microsoft.com/office/officeart/2005/8/layout/radial4"/>
    <dgm:cxn modelId="{48089536-94FB-F944-AA9D-3A8D5ADF3A55}" type="presOf" srcId="{EC3EEB6E-B25B-3647-9233-DC43C36D3D5D}" destId="{CE86AFC8-327A-C944-8879-CCA100355FD4}" srcOrd="0" destOrd="0" presId="urn:microsoft.com/office/officeart/2005/8/layout/radial4"/>
    <dgm:cxn modelId="{41B86C3D-9C4D-5E44-9920-DDD2A46DF8FC}" type="presOf" srcId="{BD75E740-2712-2C43-96EB-7C17FCAEEA3F}" destId="{C399E40D-C257-9241-B3FE-15C858FF5B79}" srcOrd="0" destOrd="0" presId="urn:microsoft.com/office/officeart/2005/8/layout/radial4"/>
    <dgm:cxn modelId="{FEEF203F-6DDC-4D42-8DB3-14178258C122}" type="presOf" srcId="{79AA1352-D0EF-A849-B096-7D7CEC335450}" destId="{5B4A55E2-3B1D-1F4F-B30C-C25030363F8E}" srcOrd="0" destOrd="0" presId="urn:microsoft.com/office/officeart/2005/8/layout/radial4"/>
    <dgm:cxn modelId="{1B25CC3F-C4E2-3749-A54F-8C2392A5B1EE}" type="presOf" srcId="{674C3D51-5AFB-0C49-9954-2B11719E92AE}" destId="{0EB4E221-61CA-A346-96B0-74565A45AA6A}" srcOrd="0" destOrd="0" presId="urn:microsoft.com/office/officeart/2005/8/layout/radial4"/>
    <dgm:cxn modelId="{B5451A5F-106E-4449-B11B-ACACFEE99702}" srcId="{BD75E740-2712-2C43-96EB-7C17FCAEEA3F}" destId="{4A4FF6EC-FC89-7843-86E2-27FD3711291E}" srcOrd="8" destOrd="0" parTransId="{019E144B-1B6E-8D4B-958F-0C4EB65E1089}" sibTransId="{B0386445-8578-C649-ACC5-F884AE691F20}"/>
    <dgm:cxn modelId="{5105B765-07F6-1447-8779-736D1EE20906}" type="presOf" srcId="{FF526036-A517-CA49-877C-0EC08C53AA8D}" destId="{36B43589-71F0-DA46-ADE2-CF4B3D35FFE3}" srcOrd="0" destOrd="0" presId="urn:microsoft.com/office/officeart/2005/8/layout/radial4"/>
    <dgm:cxn modelId="{F1291F68-91C6-9445-BB24-3067BE8AF8B1}" srcId="{BD75E740-2712-2C43-96EB-7C17FCAEEA3F}" destId="{37529BE1-7D5C-8642-9C94-D7F3F1F0AB17}" srcOrd="6" destOrd="0" parTransId="{26C2C95C-E404-B541-9888-3AF8F0B6FB1C}" sibTransId="{FEEBF11D-0227-CF4D-B599-C5ECF13E4DAB}"/>
    <dgm:cxn modelId="{80C63853-1562-1A4E-BB77-3B115A4339AD}" type="presOf" srcId="{F265A443-B711-1D42-8548-759778587D11}" destId="{B33E191D-8DFE-F844-9EEC-B81ADBBA4F7A}" srcOrd="0" destOrd="0" presId="urn:microsoft.com/office/officeart/2005/8/layout/radial4"/>
    <dgm:cxn modelId="{756D7D73-EB8E-3540-BBA2-D756A203236B}" srcId="{BD75E740-2712-2C43-96EB-7C17FCAEEA3F}" destId="{674C3D51-5AFB-0C49-9954-2B11719E92AE}" srcOrd="0" destOrd="0" parTransId="{59C2242C-A9A7-294D-BC14-2739D0576949}" sibTransId="{262C3FFC-120F-7748-B8EF-F7D75DD3F595}"/>
    <dgm:cxn modelId="{C7BA1575-7698-6A4B-A44B-29E693E7AB2F}" type="presOf" srcId="{8647D07E-2B63-F348-84D3-06D41017E70B}" destId="{5DB69CEF-BAD3-6E4E-8C3A-992A32B48CF5}" srcOrd="0" destOrd="0" presId="urn:microsoft.com/office/officeart/2005/8/layout/radial4"/>
    <dgm:cxn modelId="{24AB5577-F285-984F-A5E4-F1D445C0A09B}" type="presOf" srcId="{B4FF2793-DB5F-7845-B983-B4D84DDFD6F7}" destId="{56EB6397-FDE3-824F-B6D8-D3FF201C2613}" srcOrd="0" destOrd="0" presId="urn:microsoft.com/office/officeart/2005/8/layout/radial4"/>
    <dgm:cxn modelId="{06D5A657-0DAC-8848-A2FC-4629D620D434}" srcId="{BD75E740-2712-2C43-96EB-7C17FCAEEA3F}" destId="{8647D07E-2B63-F348-84D3-06D41017E70B}" srcOrd="3" destOrd="0" parTransId="{3DC71B0E-57BC-C944-A70B-E5C0F08B88DB}" sibTransId="{E315509B-E803-624B-98ED-141916D8B003}"/>
    <dgm:cxn modelId="{BC776558-E0DE-0643-83E1-170C885301D5}" type="presOf" srcId="{019E144B-1B6E-8D4B-958F-0C4EB65E1089}" destId="{712AD68C-F70C-BB4F-962E-CA987E629DE8}" srcOrd="0" destOrd="0" presId="urn:microsoft.com/office/officeart/2005/8/layout/radial4"/>
    <dgm:cxn modelId="{E8AEFC78-4616-4E48-94F8-6C16225BECCA}" type="presOf" srcId="{59C2242C-A9A7-294D-BC14-2739D0576949}" destId="{30A58BBC-6340-5440-8911-D91EF3B6E118}" srcOrd="0" destOrd="0" presId="urn:microsoft.com/office/officeart/2005/8/layout/radial4"/>
    <dgm:cxn modelId="{22A44F95-8DF1-4041-AFAB-97F7CEA898BD}" srcId="{BD75E740-2712-2C43-96EB-7C17FCAEEA3F}" destId="{B4613A64-0207-5749-8A1E-B036F27C15BF}" srcOrd="7" destOrd="0" parTransId="{4E17700C-3639-704C-AAD8-AB1D815EB45E}" sibTransId="{6DCE30C0-A50C-E34B-B134-034AC55FC3A1}"/>
    <dgm:cxn modelId="{56BD33A9-BFFC-334D-A9E8-3CE15CA9DC06}" srcId="{BD75E740-2712-2C43-96EB-7C17FCAEEA3F}" destId="{F265A443-B711-1D42-8548-759778587D11}" srcOrd="5" destOrd="0" parTransId="{FF526036-A517-CA49-877C-0EC08C53AA8D}" sibTransId="{0D36336C-A163-6A47-9ECA-B81CF1E3341D}"/>
    <dgm:cxn modelId="{68081FAB-786D-2642-9A33-F14145534E87}" type="presOf" srcId="{4E17700C-3639-704C-AAD8-AB1D815EB45E}" destId="{A3C04E6B-7CA7-D844-857C-9F6797759EAC}" srcOrd="0" destOrd="0" presId="urn:microsoft.com/office/officeart/2005/8/layout/radial4"/>
    <dgm:cxn modelId="{EA0878B5-D076-F343-A246-74122FC1D340}" type="presOf" srcId="{0DC3288F-B34E-7F4A-B750-72DCF1CFB5DC}" destId="{BC8A089A-D3EF-E748-A0F5-0731F0E0A625}" srcOrd="0" destOrd="0" presId="urn:microsoft.com/office/officeart/2005/8/layout/radial4"/>
    <dgm:cxn modelId="{E64B7EB9-C937-7945-ABF9-ED76D2ECF10C}" type="presOf" srcId="{4A4FF6EC-FC89-7843-86E2-27FD3711291E}" destId="{060F52D6-D2BF-004D-9097-CA481A9B0918}" srcOrd="0" destOrd="0" presId="urn:microsoft.com/office/officeart/2005/8/layout/radial4"/>
    <dgm:cxn modelId="{087954BE-A072-D447-860E-F822CE894863}" type="presOf" srcId="{37529BE1-7D5C-8642-9C94-D7F3F1F0AB17}" destId="{E72D1B3F-C8AE-9C46-AD40-0D7882E37FF0}" srcOrd="0" destOrd="0" presId="urn:microsoft.com/office/officeart/2005/8/layout/radial4"/>
    <dgm:cxn modelId="{B3EA90C5-5188-F04C-A548-4A87094A5CE1}" srcId="{BD75E740-2712-2C43-96EB-7C17FCAEEA3F}" destId="{B4FF2793-DB5F-7845-B983-B4D84DDFD6F7}" srcOrd="4" destOrd="0" parTransId="{77C6573D-3DB4-C14E-AB42-80B2F9B4B2C5}" sibTransId="{46782CDB-4FC7-6C4B-AFC1-FFDB4E6FE429}"/>
    <dgm:cxn modelId="{5303F9C9-1745-A748-8871-E237ADDDD3B5}" type="presOf" srcId="{8C8540F2-8EE5-0F4C-BAFE-F0D40BF749CD}" destId="{D6B0477B-80AE-A24E-9363-AB9EADC34757}" srcOrd="0" destOrd="0" presId="urn:microsoft.com/office/officeart/2005/8/layout/radial4"/>
    <dgm:cxn modelId="{F57519D0-E73F-824E-A2A7-2569F695ADBE}" type="presOf" srcId="{33D75227-F680-2547-AC97-4EDDABB977D3}" destId="{EAA91205-9B96-194A-AA09-CDAF74F5B2E0}" srcOrd="0" destOrd="0" presId="urn:microsoft.com/office/officeart/2005/8/layout/radial4"/>
    <dgm:cxn modelId="{39E130DE-859B-2D44-83E1-ECDDF6EE3197}" srcId="{86DCF2A8-6B78-AB4C-8A24-2A55883FBCA3}" destId="{BD75E740-2712-2C43-96EB-7C17FCAEEA3F}" srcOrd="0" destOrd="0" parTransId="{127DBA2C-ADE1-7244-A7A1-CC9876052FA1}" sibTransId="{3B6A3EE9-3A9C-5D4C-AA67-A61A16A74F08}"/>
    <dgm:cxn modelId="{696F42E5-56C7-964B-8989-2FC77180FEE9}" type="presOf" srcId="{3DC71B0E-57BC-C944-A70B-E5C0F08B88DB}" destId="{1EE2FD23-E47D-174A-AA88-C3B04EB809B0}" srcOrd="0" destOrd="0" presId="urn:microsoft.com/office/officeart/2005/8/layout/radial4"/>
    <dgm:cxn modelId="{58F56FE8-FAC5-BC40-B754-4A879449E296}" type="presOf" srcId="{5061C516-2594-2D4D-9CBF-F2D243F8F187}" destId="{35F8E17B-05E4-7940-8B02-ECA634C00D83}" srcOrd="0" destOrd="0" presId="urn:microsoft.com/office/officeart/2005/8/layout/radial4"/>
    <dgm:cxn modelId="{BC1CE7EC-6735-2C4F-B6FB-7105B88EE84A}" srcId="{BD75E740-2712-2C43-96EB-7C17FCAEEA3F}" destId="{5061C516-2594-2D4D-9CBF-F2D243F8F187}" srcOrd="9" destOrd="0" parTransId="{0DC3288F-B34E-7F4A-B750-72DCF1CFB5DC}" sibTransId="{41D56747-B742-5049-86D7-2311BE1D9AB2}"/>
    <dgm:cxn modelId="{594B38F5-2554-C646-B6DE-EB55F79DAB7D}" srcId="{BD75E740-2712-2C43-96EB-7C17FCAEEA3F}" destId="{33D75227-F680-2547-AC97-4EDDABB977D3}" srcOrd="1" destOrd="0" parTransId="{EC3EEB6E-B25B-3647-9233-DC43C36D3D5D}" sibTransId="{6AC5B708-AA3A-3C4A-839D-D996528E9058}"/>
    <dgm:cxn modelId="{57255A5D-BC1B-7B43-9996-B3F65979F12C}" type="presParOf" srcId="{CAC87A75-3098-D74B-998C-2E6D7322DC0A}" destId="{C399E40D-C257-9241-B3FE-15C858FF5B79}" srcOrd="0" destOrd="0" presId="urn:microsoft.com/office/officeart/2005/8/layout/radial4"/>
    <dgm:cxn modelId="{0819E625-9402-3E42-B8BC-4274E6AF8E2C}" type="presParOf" srcId="{CAC87A75-3098-D74B-998C-2E6D7322DC0A}" destId="{30A58BBC-6340-5440-8911-D91EF3B6E118}" srcOrd="1" destOrd="0" presId="urn:microsoft.com/office/officeart/2005/8/layout/radial4"/>
    <dgm:cxn modelId="{ED77527F-B1EE-CB4E-9A29-FBE71BCAB0AD}" type="presParOf" srcId="{CAC87A75-3098-D74B-998C-2E6D7322DC0A}" destId="{0EB4E221-61CA-A346-96B0-74565A45AA6A}" srcOrd="2" destOrd="0" presId="urn:microsoft.com/office/officeart/2005/8/layout/radial4"/>
    <dgm:cxn modelId="{7DC0398C-07F4-3049-A5AA-A1C5C36DA3B4}" type="presParOf" srcId="{CAC87A75-3098-D74B-998C-2E6D7322DC0A}" destId="{CE86AFC8-327A-C944-8879-CCA100355FD4}" srcOrd="3" destOrd="0" presId="urn:microsoft.com/office/officeart/2005/8/layout/radial4"/>
    <dgm:cxn modelId="{92ED4CA1-9142-164D-90DB-07017578FB08}" type="presParOf" srcId="{CAC87A75-3098-D74B-998C-2E6D7322DC0A}" destId="{EAA91205-9B96-194A-AA09-CDAF74F5B2E0}" srcOrd="4" destOrd="0" presId="urn:microsoft.com/office/officeart/2005/8/layout/radial4"/>
    <dgm:cxn modelId="{2E170B04-6CD7-6F4B-887C-B2589BA74629}" type="presParOf" srcId="{CAC87A75-3098-D74B-998C-2E6D7322DC0A}" destId="{14E3674F-FA2A-CC42-A991-2A843AF37C7F}" srcOrd="5" destOrd="0" presId="urn:microsoft.com/office/officeart/2005/8/layout/radial4"/>
    <dgm:cxn modelId="{5DFAB725-7D5B-3F48-ADEB-3D98DAF66718}" type="presParOf" srcId="{CAC87A75-3098-D74B-998C-2E6D7322DC0A}" destId="{D6B0477B-80AE-A24E-9363-AB9EADC34757}" srcOrd="6" destOrd="0" presId="urn:microsoft.com/office/officeart/2005/8/layout/radial4"/>
    <dgm:cxn modelId="{82C58A49-9851-864B-AD95-7989D388860E}" type="presParOf" srcId="{CAC87A75-3098-D74B-998C-2E6D7322DC0A}" destId="{1EE2FD23-E47D-174A-AA88-C3B04EB809B0}" srcOrd="7" destOrd="0" presId="urn:microsoft.com/office/officeart/2005/8/layout/radial4"/>
    <dgm:cxn modelId="{ECA46A9E-032F-B74A-9656-340E01D3EFA4}" type="presParOf" srcId="{CAC87A75-3098-D74B-998C-2E6D7322DC0A}" destId="{5DB69CEF-BAD3-6E4E-8C3A-992A32B48CF5}" srcOrd="8" destOrd="0" presId="urn:microsoft.com/office/officeart/2005/8/layout/radial4"/>
    <dgm:cxn modelId="{5C96192F-E0DD-5E4E-9D58-761967D8FE51}" type="presParOf" srcId="{CAC87A75-3098-D74B-998C-2E6D7322DC0A}" destId="{04104149-ABBF-C74C-B3A7-8A9364535A85}" srcOrd="9" destOrd="0" presId="urn:microsoft.com/office/officeart/2005/8/layout/radial4"/>
    <dgm:cxn modelId="{DDA318A9-7D6D-3F43-8A23-C480410ED64B}" type="presParOf" srcId="{CAC87A75-3098-D74B-998C-2E6D7322DC0A}" destId="{56EB6397-FDE3-824F-B6D8-D3FF201C2613}" srcOrd="10" destOrd="0" presId="urn:microsoft.com/office/officeart/2005/8/layout/radial4"/>
    <dgm:cxn modelId="{31D62C7D-F474-EF4C-B4CD-44FB2B0D5F4C}" type="presParOf" srcId="{CAC87A75-3098-D74B-998C-2E6D7322DC0A}" destId="{36B43589-71F0-DA46-ADE2-CF4B3D35FFE3}" srcOrd="11" destOrd="0" presId="urn:microsoft.com/office/officeart/2005/8/layout/radial4"/>
    <dgm:cxn modelId="{559EC0AA-F8F3-1A46-94DE-1D4DEDD60833}" type="presParOf" srcId="{CAC87A75-3098-D74B-998C-2E6D7322DC0A}" destId="{B33E191D-8DFE-F844-9EEC-B81ADBBA4F7A}" srcOrd="12" destOrd="0" presId="urn:microsoft.com/office/officeart/2005/8/layout/radial4"/>
    <dgm:cxn modelId="{66E34D9E-4021-8C4D-9B9A-5F6E789F18FF}" type="presParOf" srcId="{CAC87A75-3098-D74B-998C-2E6D7322DC0A}" destId="{C2E44E03-30A6-A249-BAC0-6D25529AE318}" srcOrd="13" destOrd="0" presId="urn:microsoft.com/office/officeart/2005/8/layout/radial4"/>
    <dgm:cxn modelId="{05C004FD-83AB-2E4E-B8C0-54316955EE82}" type="presParOf" srcId="{CAC87A75-3098-D74B-998C-2E6D7322DC0A}" destId="{E72D1B3F-C8AE-9C46-AD40-0D7882E37FF0}" srcOrd="14" destOrd="0" presId="urn:microsoft.com/office/officeart/2005/8/layout/radial4"/>
    <dgm:cxn modelId="{9FABAC78-7384-EE41-AEFE-AC2FB6593187}" type="presParOf" srcId="{CAC87A75-3098-D74B-998C-2E6D7322DC0A}" destId="{A3C04E6B-7CA7-D844-857C-9F6797759EAC}" srcOrd="15" destOrd="0" presId="urn:microsoft.com/office/officeart/2005/8/layout/radial4"/>
    <dgm:cxn modelId="{CA31FFD7-B16F-D545-870E-E0F36F0481AA}" type="presParOf" srcId="{CAC87A75-3098-D74B-998C-2E6D7322DC0A}" destId="{F1AE48B1-D34B-794B-BB99-F58C306DFD9A}" srcOrd="16" destOrd="0" presId="urn:microsoft.com/office/officeart/2005/8/layout/radial4"/>
    <dgm:cxn modelId="{77BD823F-A9A1-074C-B46E-C7FFD5464786}" type="presParOf" srcId="{CAC87A75-3098-D74B-998C-2E6D7322DC0A}" destId="{712AD68C-F70C-BB4F-962E-CA987E629DE8}" srcOrd="17" destOrd="0" presId="urn:microsoft.com/office/officeart/2005/8/layout/radial4"/>
    <dgm:cxn modelId="{3992961C-10E8-6E4A-B982-560B5D276263}" type="presParOf" srcId="{CAC87A75-3098-D74B-998C-2E6D7322DC0A}" destId="{060F52D6-D2BF-004D-9097-CA481A9B0918}" srcOrd="18" destOrd="0" presId="urn:microsoft.com/office/officeart/2005/8/layout/radial4"/>
    <dgm:cxn modelId="{7CF5AC9D-39FF-0C4F-B289-5A98E1EFFCCE}" type="presParOf" srcId="{CAC87A75-3098-D74B-998C-2E6D7322DC0A}" destId="{BC8A089A-D3EF-E748-A0F5-0731F0E0A625}" srcOrd="19" destOrd="0" presId="urn:microsoft.com/office/officeart/2005/8/layout/radial4"/>
    <dgm:cxn modelId="{AAFC37B6-3169-5D41-8E1F-859999218906}" type="presParOf" srcId="{CAC87A75-3098-D74B-998C-2E6D7322DC0A}" destId="{35F8E17B-05E4-7940-8B02-ECA634C00D83}" srcOrd="20" destOrd="0" presId="urn:microsoft.com/office/officeart/2005/8/layout/radial4"/>
    <dgm:cxn modelId="{F26CEF03-8D1F-F54A-A94F-351A2A01E298}" type="presParOf" srcId="{CAC87A75-3098-D74B-998C-2E6D7322DC0A}" destId="{5B4A55E2-3B1D-1F4F-B30C-C25030363F8E}" srcOrd="21" destOrd="0" presId="urn:microsoft.com/office/officeart/2005/8/layout/radial4"/>
    <dgm:cxn modelId="{FEC34D65-980A-CE4A-9867-ABC361C6520A}" type="presParOf" srcId="{CAC87A75-3098-D74B-998C-2E6D7322DC0A}" destId="{B9BA6A49-CFF2-A341-9053-CB91AF458569}" srcOrd="2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F61E30-A943-A04F-9167-466846728D58}">
      <dsp:nvSpPr>
        <dsp:cNvPr id="0" name=""/>
        <dsp:cNvSpPr/>
      </dsp:nvSpPr>
      <dsp:spPr>
        <a:xfrm>
          <a:off x="708785" y="0"/>
          <a:ext cx="3985443" cy="3985443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C6D746-AF8A-FE4B-B274-F63B00BA59FC}">
      <dsp:nvSpPr>
        <dsp:cNvPr id="0" name=""/>
        <dsp:cNvSpPr/>
      </dsp:nvSpPr>
      <dsp:spPr>
        <a:xfrm>
          <a:off x="2701506" y="400684"/>
          <a:ext cx="2590537" cy="94342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800" kern="1200" dirty="0"/>
            <a:t>Ecosystem</a:t>
          </a:r>
        </a:p>
      </dsp:txBody>
      <dsp:txXfrm>
        <a:off x="2747560" y="446738"/>
        <a:ext cx="2498429" cy="851321"/>
      </dsp:txXfrm>
    </dsp:sp>
    <dsp:sp modelId="{C00FCCB6-4157-644F-9775-3F2C56074D06}">
      <dsp:nvSpPr>
        <dsp:cNvPr id="0" name=""/>
        <dsp:cNvSpPr/>
      </dsp:nvSpPr>
      <dsp:spPr>
        <a:xfrm>
          <a:off x="2701506" y="1462042"/>
          <a:ext cx="2590537" cy="94342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800" kern="1200" dirty="0"/>
            <a:t>Enterprise</a:t>
          </a:r>
        </a:p>
      </dsp:txBody>
      <dsp:txXfrm>
        <a:off x="2747560" y="1508096"/>
        <a:ext cx="2498429" cy="851321"/>
      </dsp:txXfrm>
    </dsp:sp>
    <dsp:sp modelId="{614E7FC8-CCED-AA4D-AB59-500006E7A6A2}">
      <dsp:nvSpPr>
        <dsp:cNvPr id="0" name=""/>
        <dsp:cNvSpPr/>
      </dsp:nvSpPr>
      <dsp:spPr>
        <a:xfrm>
          <a:off x="2701506" y="2523400"/>
          <a:ext cx="2590537" cy="94342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800" kern="1200" dirty="0"/>
            <a:t>Inhouse</a:t>
          </a:r>
        </a:p>
      </dsp:txBody>
      <dsp:txXfrm>
        <a:off x="2747560" y="2569454"/>
        <a:ext cx="2498429" cy="8513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F61E30-A943-A04F-9167-466846728D58}">
      <dsp:nvSpPr>
        <dsp:cNvPr id="0" name=""/>
        <dsp:cNvSpPr/>
      </dsp:nvSpPr>
      <dsp:spPr>
        <a:xfrm>
          <a:off x="708785" y="0"/>
          <a:ext cx="3985443" cy="3985443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C6D746-AF8A-FE4B-B274-F63B00BA59FC}">
      <dsp:nvSpPr>
        <dsp:cNvPr id="0" name=""/>
        <dsp:cNvSpPr/>
      </dsp:nvSpPr>
      <dsp:spPr>
        <a:xfrm>
          <a:off x="2701506" y="400684"/>
          <a:ext cx="2590537" cy="94342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 dirty="0"/>
            <a:t>Technology</a:t>
          </a:r>
        </a:p>
      </dsp:txBody>
      <dsp:txXfrm>
        <a:off x="2747560" y="446738"/>
        <a:ext cx="2498429" cy="851321"/>
      </dsp:txXfrm>
    </dsp:sp>
    <dsp:sp modelId="{C00FCCB6-4157-644F-9775-3F2C56074D06}">
      <dsp:nvSpPr>
        <dsp:cNvPr id="0" name=""/>
        <dsp:cNvSpPr/>
      </dsp:nvSpPr>
      <dsp:spPr>
        <a:xfrm>
          <a:off x="2701506" y="1462042"/>
          <a:ext cx="2590537" cy="94342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 dirty="0"/>
            <a:t>People</a:t>
          </a:r>
        </a:p>
      </dsp:txBody>
      <dsp:txXfrm>
        <a:off x="2747560" y="1508096"/>
        <a:ext cx="2498429" cy="851321"/>
      </dsp:txXfrm>
    </dsp:sp>
    <dsp:sp modelId="{614E7FC8-CCED-AA4D-AB59-500006E7A6A2}">
      <dsp:nvSpPr>
        <dsp:cNvPr id="0" name=""/>
        <dsp:cNvSpPr/>
      </dsp:nvSpPr>
      <dsp:spPr>
        <a:xfrm>
          <a:off x="2701506" y="2523400"/>
          <a:ext cx="2590537" cy="94342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 dirty="0"/>
            <a:t>Business</a:t>
          </a:r>
        </a:p>
      </dsp:txBody>
      <dsp:txXfrm>
        <a:off x="2747560" y="2569454"/>
        <a:ext cx="2498429" cy="8513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786F4D-EA5D-1C4E-AEED-F2A6C95E70FD}">
      <dsp:nvSpPr>
        <dsp:cNvPr id="0" name=""/>
        <dsp:cNvSpPr/>
      </dsp:nvSpPr>
      <dsp:spPr>
        <a:xfrm>
          <a:off x="2558245" y="70201"/>
          <a:ext cx="3369693" cy="336969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600" b="1" kern="1200" dirty="0">
            <a:solidFill>
              <a:schemeClr val="bg1"/>
            </a:solidFill>
          </a:endParaRP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b="1" kern="1200" dirty="0">
              <a:solidFill>
                <a:schemeClr val="bg1"/>
              </a:solidFill>
            </a:rPr>
            <a:t>Business Model &amp;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b="1" kern="1200" dirty="0">
              <a:solidFill>
                <a:schemeClr val="bg1"/>
              </a:solidFill>
            </a:rPr>
            <a:t>Competitive Edge</a:t>
          </a:r>
        </a:p>
      </dsp:txBody>
      <dsp:txXfrm>
        <a:off x="3007537" y="659898"/>
        <a:ext cx="2471108" cy="1516361"/>
      </dsp:txXfrm>
    </dsp:sp>
    <dsp:sp modelId="{1F2A7D47-67BE-8242-81DD-3D5C8806ABE1}">
      <dsp:nvSpPr>
        <dsp:cNvPr id="0" name=""/>
        <dsp:cNvSpPr/>
      </dsp:nvSpPr>
      <dsp:spPr>
        <a:xfrm>
          <a:off x="3774143" y="2176260"/>
          <a:ext cx="3369693" cy="336969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b="1" kern="1200" dirty="0">
              <a:solidFill>
                <a:schemeClr val="bg1"/>
              </a:solidFill>
            </a:rPr>
            <a:t>Agility &amp; 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b="1" kern="1200" dirty="0">
              <a:solidFill>
                <a:schemeClr val="bg1"/>
              </a:solidFill>
            </a:rPr>
            <a:t>Risk Management </a:t>
          </a:r>
        </a:p>
      </dsp:txBody>
      <dsp:txXfrm>
        <a:off x="4804707" y="3046764"/>
        <a:ext cx="2021815" cy="1853331"/>
      </dsp:txXfrm>
    </dsp:sp>
    <dsp:sp modelId="{49B61F2B-8E2C-AD41-A56F-25FC8B8F189C}">
      <dsp:nvSpPr>
        <dsp:cNvPr id="0" name=""/>
        <dsp:cNvSpPr/>
      </dsp:nvSpPr>
      <dsp:spPr>
        <a:xfrm>
          <a:off x="1342347" y="2176260"/>
          <a:ext cx="3369693" cy="336969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b="1" kern="1200" dirty="0">
              <a:solidFill>
                <a:schemeClr val="bg1"/>
              </a:solidFill>
            </a:rPr>
            <a:t>Intellectual Property &amp;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b="1" kern="1200" dirty="0">
              <a:solidFill>
                <a:schemeClr val="bg1"/>
              </a:solidFill>
            </a:rPr>
            <a:t>New Products</a:t>
          </a:r>
        </a:p>
      </dsp:txBody>
      <dsp:txXfrm>
        <a:off x="1659660" y="3046764"/>
        <a:ext cx="2021815" cy="185333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8DC176-53EE-6347-9CD6-E6D66759E473}">
      <dsp:nvSpPr>
        <dsp:cNvPr id="0" name=""/>
        <dsp:cNvSpPr/>
      </dsp:nvSpPr>
      <dsp:spPr>
        <a:xfrm rot="5400000">
          <a:off x="731262" y="1278490"/>
          <a:ext cx="2189635" cy="3643504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0CE3BE-1C82-6F4C-8B2A-87DB8A741C52}">
      <dsp:nvSpPr>
        <dsp:cNvPr id="0" name=""/>
        <dsp:cNvSpPr/>
      </dsp:nvSpPr>
      <dsp:spPr>
        <a:xfrm>
          <a:off x="365757" y="2367113"/>
          <a:ext cx="3289376" cy="28833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200" b="1" kern="1200" dirty="0"/>
            <a:t>Transaction Processing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500" kern="1200" dirty="0"/>
            <a:t>Timeliness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500" kern="1200" dirty="0"/>
            <a:t>First Pass  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500" kern="1200" dirty="0"/>
            <a:t>Accuracy</a:t>
          </a:r>
        </a:p>
      </dsp:txBody>
      <dsp:txXfrm>
        <a:off x="365757" y="2367113"/>
        <a:ext cx="3289376" cy="2883331"/>
      </dsp:txXfrm>
    </dsp:sp>
    <dsp:sp modelId="{93C5922B-4DDF-9B42-BB96-B2C200A21077}">
      <dsp:nvSpPr>
        <dsp:cNvPr id="0" name=""/>
        <dsp:cNvSpPr/>
      </dsp:nvSpPr>
      <dsp:spPr>
        <a:xfrm>
          <a:off x="3034496" y="1010251"/>
          <a:ext cx="620637" cy="620637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47BD12-D2DC-EB46-AFE5-0C510E62EDF6}">
      <dsp:nvSpPr>
        <dsp:cNvPr id="0" name=""/>
        <dsp:cNvSpPr/>
      </dsp:nvSpPr>
      <dsp:spPr>
        <a:xfrm rot="5400000">
          <a:off x="4758101" y="282045"/>
          <a:ext cx="2189635" cy="3643504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46ED6E-4084-CF49-A2F1-84B8C1CD92EF}">
      <dsp:nvSpPr>
        <dsp:cNvPr id="0" name=""/>
        <dsp:cNvSpPr/>
      </dsp:nvSpPr>
      <dsp:spPr>
        <a:xfrm>
          <a:off x="4392596" y="1370668"/>
          <a:ext cx="3289376" cy="28833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200" b="1" kern="1200" dirty="0"/>
            <a:t>Functional Excellence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500" kern="1200" dirty="0"/>
            <a:t>Accounting Accuracy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500" kern="1200" dirty="0"/>
            <a:t> Control &amp; Compliance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500" kern="1200" dirty="0"/>
            <a:t>Risk Mgmt.</a:t>
          </a:r>
        </a:p>
      </dsp:txBody>
      <dsp:txXfrm>
        <a:off x="4392596" y="1370668"/>
        <a:ext cx="3289376" cy="2883331"/>
      </dsp:txXfrm>
    </dsp:sp>
    <dsp:sp modelId="{107D029B-617A-9442-A8B9-2AE2A7EB0444}">
      <dsp:nvSpPr>
        <dsp:cNvPr id="0" name=""/>
        <dsp:cNvSpPr/>
      </dsp:nvSpPr>
      <dsp:spPr>
        <a:xfrm>
          <a:off x="7061336" y="13806"/>
          <a:ext cx="620637" cy="620637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0F34F9-6D3A-6345-92E7-0FCC29A7DD9B}">
      <dsp:nvSpPr>
        <dsp:cNvPr id="0" name=""/>
        <dsp:cNvSpPr/>
      </dsp:nvSpPr>
      <dsp:spPr>
        <a:xfrm rot="5400000">
          <a:off x="8784940" y="-714400"/>
          <a:ext cx="2189635" cy="3643504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E9B068-8468-1F41-A032-60DFED4500B5}">
      <dsp:nvSpPr>
        <dsp:cNvPr id="0" name=""/>
        <dsp:cNvSpPr/>
      </dsp:nvSpPr>
      <dsp:spPr>
        <a:xfrm>
          <a:off x="8419435" y="374222"/>
          <a:ext cx="3289376" cy="28833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200" b="1" kern="1200" dirty="0"/>
            <a:t>Value Add Services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500" kern="1200" dirty="0"/>
            <a:t>Revenue Assurance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500" kern="1200" dirty="0"/>
            <a:t>Cost Reduction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500" kern="1200" dirty="0"/>
            <a:t>P&amp;L and B/S Impact</a:t>
          </a:r>
        </a:p>
      </dsp:txBody>
      <dsp:txXfrm>
        <a:off x="8419435" y="374222"/>
        <a:ext cx="3289376" cy="288333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99E40D-C257-9241-B3FE-15C858FF5B79}">
      <dsp:nvSpPr>
        <dsp:cNvPr id="0" name=""/>
        <dsp:cNvSpPr/>
      </dsp:nvSpPr>
      <dsp:spPr>
        <a:xfrm>
          <a:off x="4095886" y="4110956"/>
          <a:ext cx="3425432" cy="21438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200" b="1" kern="1200" dirty="0"/>
            <a:t>Career Opportunities</a:t>
          </a:r>
          <a:endParaRPr lang="en-IN" sz="3200" kern="1200" dirty="0"/>
        </a:p>
      </dsp:txBody>
      <dsp:txXfrm>
        <a:off x="4597529" y="4424911"/>
        <a:ext cx="2422146" cy="1515908"/>
      </dsp:txXfrm>
    </dsp:sp>
    <dsp:sp modelId="{30A58BBC-6340-5440-8911-D91EF3B6E118}">
      <dsp:nvSpPr>
        <dsp:cNvPr id="0" name=""/>
        <dsp:cNvSpPr/>
      </dsp:nvSpPr>
      <dsp:spPr>
        <a:xfrm rot="10486431">
          <a:off x="883044" y="5226033"/>
          <a:ext cx="3059858" cy="534842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B4E221-61CA-A346-96B0-74565A45AA6A}">
      <dsp:nvSpPr>
        <dsp:cNvPr id="0" name=""/>
        <dsp:cNvSpPr/>
      </dsp:nvSpPr>
      <dsp:spPr>
        <a:xfrm>
          <a:off x="-27298" y="5107352"/>
          <a:ext cx="1833406" cy="105091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b="1" kern="1200" dirty="0"/>
            <a:t>Process Leader</a:t>
          </a:r>
          <a:endParaRPr lang="en-IN" sz="2000" kern="1200" dirty="0"/>
        </a:p>
      </dsp:txBody>
      <dsp:txXfrm>
        <a:off x="3482" y="5138132"/>
        <a:ext cx="1771846" cy="989358"/>
      </dsp:txXfrm>
    </dsp:sp>
    <dsp:sp modelId="{CE86AFC8-327A-C944-8879-CCA100355FD4}">
      <dsp:nvSpPr>
        <dsp:cNvPr id="0" name=""/>
        <dsp:cNvSpPr/>
      </dsp:nvSpPr>
      <dsp:spPr>
        <a:xfrm rot="11377030">
          <a:off x="894890" y="4345834"/>
          <a:ext cx="3104200" cy="534842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A91205-9B96-194A-AA09-CDAF74F5B2E0}">
      <dsp:nvSpPr>
        <dsp:cNvPr id="0" name=""/>
        <dsp:cNvSpPr/>
      </dsp:nvSpPr>
      <dsp:spPr>
        <a:xfrm>
          <a:off x="0" y="3828495"/>
          <a:ext cx="1833406" cy="105091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b="1" kern="1200" dirty="0"/>
            <a:t>Delivery Head</a:t>
          </a:r>
          <a:endParaRPr lang="en-IN" sz="2000" kern="1200" dirty="0"/>
        </a:p>
      </dsp:txBody>
      <dsp:txXfrm>
        <a:off x="30780" y="3859275"/>
        <a:ext cx="1771846" cy="989358"/>
      </dsp:txXfrm>
    </dsp:sp>
    <dsp:sp modelId="{14E3674F-FA2A-CC42-A991-2A843AF37C7F}">
      <dsp:nvSpPr>
        <dsp:cNvPr id="0" name=""/>
        <dsp:cNvSpPr/>
      </dsp:nvSpPr>
      <dsp:spPr>
        <a:xfrm rot="12284820">
          <a:off x="1009942" y="3486226"/>
          <a:ext cx="3396040" cy="534842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B0477B-80AE-A24E-9363-AB9EADC34757}">
      <dsp:nvSpPr>
        <dsp:cNvPr id="0" name=""/>
        <dsp:cNvSpPr/>
      </dsp:nvSpPr>
      <dsp:spPr>
        <a:xfrm>
          <a:off x="249176" y="2517376"/>
          <a:ext cx="1833406" cy="105091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b="1" kern="1200" dirty="0"/>
            <a:t>Process Specialist </a:t>
          </a:r>
          <a:endParaRPr lang="en-IN" sz="2000" kern="1200" dirty="0"/>
        </a:p>
      </dsp:txBody>
      <dsp:txXfrm>
        <a:off x="279956" y="2548156"/>
        <a:ext cx="1771846" cy="989358"/>
      </dsp:txXfrm>
    </dsp:sp>
    <dsp:sp modelId="{1EE2FD23-E47D-174A-AA88-C3B04EB809B0}">
      <dsp:nvSpPr>
        <dsp:cNvPr id="0" name=""/>
        <dsp:cNvSpPr/>
      </dsp:nvSpPr>
      <dsp:spPr>
        <a:xfrm rot="13213174">
          <a:off x="1132063" y="2630458"/>
          <a:ext cx="3948988" cy="534842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B69CEF-BAD3-6E4E-8C3A-992A32B48CF5}">
      <dsp:nvSpPr>
        <dsp:cNvPr id="0" name=""/>
        <dsp:cNvSpPr/>
      </dsp:nvSpPr>
      <dsp:spPr>
        <a:xfrm>
          <a:off x="682178" y="1097452"/>
          <a:ext cx="1833406" cy="105091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b="1" kern="1200" dirty="0"/>
            <a:t>Functional SME</a:t>
          </a:r>
          <a:endParaRPr lang="en-IN" sz="2000" kern="1200" dirty="0"/>
        </a:p>
      </dsp:txBody>
      <dsp:txXfrm>
        <a:off x="712958" y="1128232"/>
        <a:ext cx="1771846" cy="989358"/>
      </dsp:txXfrm>
    </dsp:sp>
    <dsp:sp modelId="{04104149-ABBF-C74C-B3A7-8A9364535A85}">
      <dsp:nvSpPr>
        <dsp:cNvPr id="0" name=""/>
        <dsp:cNvSpPr/>
      </dsp:nvSpPr>
      <dsp:spPr>
        <a:xfrm rot="14487757">
          <a:off x="2468128" y="2116999"/>
          <a:ext cx="3637354" cy="534842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EB6397-FDE3-824F-B6D8-D3FF201C2613}">
      <dsp:nvSpPr>
        <dsp:cNvPr id="0" name=""/>
        <dsp:cNvSpPr/>
      </dsp:nvSpPr>
      <dsp:spPr>
        <a:xfrm>
          <a:off x="2501262" y="261243"/>
          <a:ext cx="1833406" cy="105091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b="1" kern="1200" dirty="0"/>
            <a:t>Project Manager</a:t>
          </a:r>
          <a:endParaRPr lang="en-IN" sz="2000" kern="1200" dirty="0"/>
        </a:p>
      </dsp:txBody>
      <dsp:txXfrm>
        <a:off x="2532042" y="292023"/>
        <a:ext cx="1771846" cy="989358"/>
      </dsp:txXfrm>
    </dsp:sp>
    <dsp:sp modelId="{36B43589-71F0-DA46-ADE2-CF4B3D35FFE3}">
      <dsp:nvSpPr>
        <dsp:cNvPr id="0" name=""/>
        <dsp:cNvSpPr/>
      </dsp:nvSpPr>
      <dsp:spPr>
        <a:xfrm rot="16010149">
          <a:off x="3966439" y="1972093"/>
          <a:ext cx="3358900" cy="534842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3E191D-8DFE-F844-9EEC-B81ADBBA4F7A}">
      <dsp:nvSpPr>
        <dsp:cNvPr id="0" name=""/>
        <dsp:cNvSpPr/>
      </dsp:nvSpPr>
      <dsp:spPr>
        <a:xfrm>
          <a:off x="4636484" y="37165"/>
          <a:ext cx="1833406" cy="105091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b="1" kern="1200" dirty="0"/>
            <a:t>Transition Lead</a:t>
          </a:r>
          <a:endParaRPr lang="en-IN" sz="2000" kern="1200" dirty="0"/>
        </a:p>
      </dsp:txBody>
      <dsp:txXfrm>
        <a:off x="4667264" y="67945"/>
        <a:ext cx="1771846" cy="989358"/>
      </dsp:txXfrm>
    </dsp:sp>
    <dsp:sp modelId="{C2E44E03-30A6-A249-BAC0-6D25529AE318}">
      <dsp:nvSpPr>
        <dsp:cNvPr id="0" name=""/>
        <dsp:cNvSpPr/>
      </dsp:nvSpPr>
      <dsp:spPr>
        <a:xfrm rot="17490496">
          <a:off x="5177310" y="2043499"/>
          <a:ext cx="3526119" cy="534842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2D1B3F-C8AE-9C46-AD40-0D7882E37FF0}">
      <dsp:nvSpPr>
        <dsp:cNvPr id="0" name=""/>
        <dsp:cNvSpPr/>
      </dsp:nvSpPr>
      <dsp:spPr>
        <a:xfrm>
          <a:off x="6670066" y="145172"/>
          <a:ext cx="1833406" cy="105091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b="1" kern="1200" dirty="0"/>
            <a:t>Transformation Lead</a:t>
          </a:r>
        </a:p>
      </dsp:txBody>
      <dsp:txXfrm>
        <a:off x="6700846" y="175952"/>
        <a:ext cx="1771846" cy="989358"/>
      </dsp:txXfrm>
    </dsp:sp>
    <dsp:sp modelId="{A3C04E6B-7CA7-D844-857C-9F6797759EAC}">
      <dsp:nvSpPr>
        <dsp:cNvPr id="0" name=""/>
        <dsp:cNvSpPr/>
      </dsp:nvSpPr>
      <dsp:spPr>
        <a:xfrm rot="18944541">
          <a:off x="6363650" y="2573139"/>
          <a:ext cx="3697507" cy="534842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AE48B1-D34B-794B-BB99-F58C306DFD9A}">
      <dsp:nvSpPr>
        <dsp:cNvPr id="0" name=""/>
        <dsp:cNvSpPr/>
      </dsp:nvSpPr>
      <dsp:spPr>
        <a:xfrm>
          <a:off x="8619795" y="1024881"/>
          <a:ext cx="1833406" cy="105091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b="1" kern="1200" dirty="0"/>
            <a:t>ERP Champion</a:t>
          </a:r>
          <a:endParaRPr lang="en-IN" sz="2000" kern="1200" dirty="0"/>
        </a:p>
      </dsp:txBody>
      <dsp:txXfrm>
        <a:off x="8650575" y="1055661"/>
        <a:ext cx="1771846" cy="989358"/>
      </dsp:txXfrm>
    </dsp:sp>
    <dsp:sp modelId="{712AD68C-F70C-BB4F-962E-CA987E629DE8}">
      <dsp:nvSpPr>
        <dsp:cNvPr id="0" name=""/>
        <dsp:cNvSpPr/>
      </dsp:nvSpPr>
      <dsp:spPr>
        <a:xfrm rot="19808415">
          <a:off x="7017246" y="3255892"/>
          <a:ext cx="3364205" cy="534842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0F52D6-D2BF-004D-9097-CA481A9B0918}">
      <dsp:nvSpPr>
        <dsp:cNvPr id="0" name=""/>
        <dsp:cNvSpPr/>
      </dsp:nvSpPr>
      <dsp:spPr>
        <a:xfrm>
          <a:off x="9241444" y="2160370"/>
          <a:ext cx="1833406" cy="105091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b="1" kern="1200" dirty="0"/>
            <a:t>Digital Champion</a:t>
          </a:r>
          <a:endParaRPr lang="en-IN" sz="2000" kern="1200" dirty="0"/>
        </a:p>
      </dsp:txBody>
      <dsp:txXfrm>
        <a:off x="9272224" y="2191150"/>
        <a:ext cx="1771846" cy="989358"/>
      </dsp:txXfrm>
    </dsp:sp>
    <dsp:sp modelId="{BC8A089A-D3EF-E748-A0F5-0731F0E0A625}">
      <dsp:nvSpPr>
        <dsp:cNvPr id="0" name=""/>
        <dsp:cNvSpPr/>
      </dsp:nvSpPr>
      <dsp:spPr>
        <a:xfrm rot="20816960">
          <a:off x="7556870" y="4133847"/>
          <a:ext cx="3247188" cy="534842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F8E17B-05E4-7940-8B02-ECA634C00D83}">
      <dsp:nvSpPr>
        <dsp:cNvPr id="0" name=""/>
        <dsp:cNvSpPr/>
      </dsp:nvSpPr>
      <dsp:spPr>
        <a:xfrm>
          <a:off x="9845419" y="3509181"/>
          <a:ext cx="1833406" cy="105091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b="1" kern="1200" dirty="0"/>
            <a:t>Program Leader</a:t>
          </a:r>
          <a:endParaRPr lang="en-IN" sz="2000" kern="1200" dirty="0"/>
        </a:p>
      </dsp:txBody>
      <dsp:txXfrm>
        <a:off x="9876199" y="3539961"/>
        <a:ext cx="1771846" cy="989358"/>
      </dsp:txXfrm>
    </dsp:sp>
    <dsp:sp modelId="{5B4A55E2-3B1D-1F4F-B30C-C25030363F8E}">
      <dsp:nvSpPr>
        <dsp:cNvPr id="0" name=""/>
        <dsp:cNvSpPr/>
      </dsp:nvSpPr>
      <dsp:spPr>
        <a:xfrm rot="254019">
          <a:off x="7681379" y="5166347"/>
          <a:ext cx="3033230" cy="534842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BA6A49-CFF2-A341-9053-CB91AF458569}">
      <dsp:nvSpPr>
        <dsp:cNvPr id="0" name=""/>
        <dsp:cNvSpPr/>
      </dsp:nvSpPr>
      <dsp:spPr>
        <a:xfrm>
          <a:off x="9793768" y="5020272"/>
          <a:ext cx="1833406" cy="105091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b="1" kern="1200" dirty="0"/>
            <a:t>Business Leader</a:t>
          </a:r>
          <a:endParaRPr lang="en-IN" sz="2000" kern="1200" dirty="0"/>
        </a:p>
      </dsp:txBody>
      <dsp:txXfrm>
        <a:off x="9824548" y="5051052"/>
        <a:ext cx="1771846" cy="9893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04D30D-A2E4-5741-8B51-5D4990AF482C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950DAD-6A6E-174A-972B-7FEA9CAA7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785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C11870-FB94-4876-AB28-9E2088F37373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0844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DF3E5-7D88-0CC9-2323-1788841202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67FE15-516C-0D77-C3D0-A821095F5C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00774-7785-F415-2B9C-E54C873AB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66E45-8A8C-4B0F-BC5A-BF66A6BD7540}" type="datetimeFigureOut">
              <a:rPr lang="en-IN" smtClean="0"/>
              <a:t>02-09-2025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9D4070-65A1-111C-D17A-674D1C5CC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6FDD94-F453-6772-4E25-DB41B1A78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32316-A4B3-4AA2-8C93-2FCEA4BB3AC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87842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71C49-76B9-62F4-67D1-B705A328A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5B8329-A6F4-1589-D005-7FDE946177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D68015-B991-E461-0E87-A6F8D37BF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66E45-8A8C-4B0F-BC5A-BF66A6BD7540}" type="datetimeFigureOut">
              <a:rPr lang="en-IN" smtClean="0"/>
              <a:t>02-09-2025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986F47-B841-B77E-0F39-6FCBFF17A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BD4C57-86E1-D476-3FA6-6909D3A66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32316-A4B3-4AA2-8C93-2FCEA4BB3AC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81145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06F871-B261-749C-7C23-8B566709B5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DC8BD3-635D-8D1B-6395-C9577A38AB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E9F04E-F99D-7BC1-0674-36AEBF221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66E45-8A8C-4B0F-BC5A-BF66A6BD7540}" type="datetimeFigureOut">
              <a:rPr lang="en-IN" smtClean="0"/>
              <a:t>02-09-2025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049058-878E-1310-30D1-E1CCFA05D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9B450-2441-79C6-062B-CB2D5C389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32316-A4B3-4AA2-8C93-2FCEA4BB3AC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51357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4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9600" y="1192324"/>
            <a:ext cx="10972801" cy="416307"/>
          </a:xfrm>
          <a:prstGeom prst="rect">
            <a:avLst/>
          </a:prstGeom>
        </p:spPr>
        <p:txBody>
          <a:bodyPr/>
          <a:lstStyle>
            <a:lvl1pPr marL="0" indent="0" algn="ctr" defTabSz="412750">
              <a:lnSpc>
                <a:spcPct val="100000"/>
              </a:lnSpc>
              <a:spcBef>
                <a:spcPts val="0"/>
              </a:spcBef>
              <a:buSzTx/>
              <a:buNone/>
              <a:defRPr spc="-22">
                <a:latin typeface="Graphik-SemiboldItalic"/>
                <a:ea typeface="Graphik-SemiboldItalic"/>
                <a:cs typeface="Graphik-SemiboldItalic"/>
                <a:sym typeface="Graphik Semibold"/>
              </a:defRPr>
            </a:lvl1pPr>
          </a:lstStyle>
          <a:p>
            <a:r>
              <a:t>Slide Subtitle</a:t>
            </a:r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7538312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47494-C193-4015-B2EE-C64EC698671E}" type="datetime1">
              <a:rPr lang="en-US" smtClean="0"/>
              <a:t>9/2/2025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BFEFA-3982-46B6-AA1A-5AB434D9818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8477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DEDE-A377-4778-988A-46766B4E2DB1}" type="datetime1">
              <a:rPr lang="en-US" smtClean="0"/>
              <a:t>9/2/2025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BFEFA-3982-46B6-AA1A-5AB434D9818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12908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75717-F118-44FF-B355-CEF277EBAC10}" type="datetime1">
              <a:rPr lang="en-US" smtClean="0"/>
              <a:t>9/2/2025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BFEFA-3982-46B6-AA1A-5AB434D9818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795980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150A-E3EA-461D-8431-4D403EF8639D}" type="datetime1">
              <a:rPr lang="en-US" smtClean="0"/>
              <a:t>9/2/2025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BFEFA-3982-46B6-AA1A-5AB434D9818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867073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36C20-09A2-4F7C-A91D-83FC9C8DDFB2}" type="datetime1">
              <a:rPr lang="en-US" smtClean="0"/>
              <a:t>9/2/2025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BFEFA-3982-46B6-AA1A-5AB434D9818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021725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40707-E32F-485E-B1C7-1976EAE4A3EF}" type="datetime1">
              <a:rPr lang="en-US" smtClean="0"/>
              <a:t>9/2/2025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BFEFA-3982-46B6-AA1A-5AB434D9818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859352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EAE43-02E3-4616-A3D4-F74F20A02D55}" type="datetime1">
              <a:rPr lang="en-US" smtClean="0"/>
              <a:t>9/2/2025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BFEFA-3982-46B6-AA1A-5AB434D9818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97017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12E91-1713-0E38-0581-5D2BBB9E6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E3BB6-D5B7-0BD4-C821-0B06068175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8C5C6F-CA65-2828-3858-787C6F48C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66E45-8A8C-4B0F-BC5A-BF66A6BD7540}" type="datetimeFigureOut">
              <a:rPr lang="en-IN" smtClean="0"/>
              <a:t>02-09-2025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6FCBD3-0976-A49E-F672-D3AE816EE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757633-41BB-E866-3619-0EA92ABF7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32316-A4B3-4AA2-8C93-2FCEA4BB3AC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870878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FBBFA-A10C-4D29-8D73-A693D72C8DDF}" type="datetime1">
              <a:rPr lang="en-US" smtClean="0"/>
              <a:t>9/2/2025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BFEFA-3982-46B6-AA1A-5AB434D9818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634985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CEAAA-AB4A-474B-8F84-617E188340EF}" type="datetime1">
              <a:rPr lang="en-US" smtClean="0"/>
              <a:t>9/2/2025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BFEFA-3982-46B6-AA1A-5AB434D9818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10349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293DD-B607-4713-AF22-FB9DB6803372}" type="datetime1">
              <a:rPr lang="en-US" smtClean="0"/>
              <a:t>9/2/2025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BFEFA-3982-46B6-AA1A-5AB434D9818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821872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DBFE9-BE46-45FF-8B19-325BDCD3B442}" type="datetime1">
              <a:rPr lang="en-US" smtClean="0"/>
              <a:t>9/2/2025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BFEFA-3982-46B6-AA1A-5AB434D9818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1499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3C0AD-C7D7-48EC-8019-3D8C44C94470}" type="datetime1">
              <a:rPr lang="en-US" smtClean="0"/>
              <a:t>9/2/2025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4973" y="6502126"/>
            <a:ext cx="2743200" cy="246221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0C4AB87E-ECA2-43BB-832D-A2B2820D4056}" type="slidenum">
              <a:rPr lang="en-IN" smtClean="0"/>
              <a:pPr/>
              <a:t>‹#›</a:t>
            </a:fld>
            <a:endParaRPr lang="en-IN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-39625" y="6304354"/>
            <a:ext cx="12236762" cy="570442"/>
            <a:chOff x="-39625" y="6317054"/>
            <a:chExt cx="9969024" cy="570442"/>
          </a:xfrm>
        </p:grpSpPr>
        <p:sp>
          <p:nvSpPr>
            <p:cNvPr id="8" name="object 25"/>
            <p:cNvSpPr/>
            <p:nvPr/>
          </p:nvSpPr>
          <p:spPr>
            <a:xfrm>
              <a:off x="3909685" y="6586728"/>
              <a:ext cx="5087413" cy="195070"/>
            </a:xfrm>
            <a:custGeom>
              <a:avLst/>
              <a:gdLst/>
              <a:ahLst/>
              <a:cxnLst/>
              <a:rect l="l" t="t" r="r" b="b"/>
              <a:pathLst>
                <a:path w="6260592" h="195070">
                  <a:moveTo>
                    <a:pt x="0" y="195070"/>
                  </a:moveTo>
                  <a:lnTo>
                    <a:pt x="6260592" y="189461"/>
                  </a:lnTo>
                  <a:lnTo>
                    <a:pt x="6260592" y="0"/>
                  </a:lnTo>
                  <a:lnTo>
                    <a:pt x="0" y="19507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defTabSz="74066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5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" name="object 26"/>
            <p:cNvSpPr/>
            <p:nvPr/>
          </p:nvSpPr>
          <p:spPr>
            <a:xfrm>
              <a:off x="4840748" y="6317054"/>
              <a:ext cx="5088651" cy="417574"/>
            </a:xfrm>
            <a:custGeom>
              <a:avLst/>
              <a:gdLst/>
              <a:ahLst/>
              <a:cxnLst/>
              <a:rect l="l" t="t" r="r" b="b"/>
              <a:pathLst>
                <a:path w="6262116" h="417574">
                  <a:moveTo>
                    <a:pt x="0" y="417574"/>
                  </a:moveTo>
                  <a:lnTo>
                    <a:pt x="6262116" y="411944"/>
                  </a:lnTo>
                  <a:lnTo>
                    <a:pt x="6262116" y="0"/>
                  </a:lnTo>
                  <a:lnTo>
                    <a:pt x="0" y="417574"/>
                  </a:ln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defTabSz="74066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5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object 27"/>
            <p:cNvSpPr/>
            <p:nvPr/>
          </p:nvSpPr>
          <p:spPr>
            <a:xfrm>
              <a:off x="-39625" y="6668532"/>
              <a:ext cx="8441043" cy="204216"/>
            </a:xfrm>
            <a:custGeom>
              <a:avLst/>
              <a:gdLst/>
              <a:ahLst/>
              <a:cxnLst/>
              <a:rect l="l" t="t" r="r" b="b"/>
              <a:pathLst>
                <a:path w="10387584" h="204216">
                  <a:moveTo>
                    <a:pt x="10387584" y="198342"/>
                  </a:moveTo>
                  <a:lnTo>
                    <a:pt x="10387584" y="0"/>
                  </a:lnTo>
                  <a:lnTo>
                    <a:pt x="77598" y="202690"/>
                  </a:lnTo>
                  <a:lnTo>
                    <a:pt x="2698073" y="202690"/>
                  </a:lnTo>
                  <a:lnTo>
                    <a:pt x="10387584" y="198342"/>
                  </a:lnTo>
                  <a:close/>
                </a:path>
              </a:pathLst>
            </a:custGeom>
            <a:solidFill>
              <a:srgbClr val="F79646">
                <a:lumMod val="75000"/>
              </a:srgbClr>
            </a:solidFill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defTabSz="74066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5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object 28"/>
            <p:cNvSpPr/>
            <p:nvPr/>
          </p:nvSpPr>
          <p:spPr>
            <a:xfrm>
              <a:off x="1487117" y="6436392"/>
              <a:ext cx="8442280" cy="451104"/>
            </a:xfrm>
            <a:custGeom>
              <a:avLst/>
              <a:gdLst/>
              <a:ahLst/>
              <a:cxnLst/>
              <a:rect l="l" t="t" r="r" b="b"/>
              <a:pathLst>
                <a:path w="10389108" h="451104">
                  <a:moveTo>
                    <a:pt x="10389108" y="0"/>
                  </a:moveTo>
                  <a:lnTo>
                    <a:pt x="49025" y="435862"/>
                  </a:lnTo>
                  <a:lnTo>
                    <a:pt x="10389108" y="435862"/>
                  </a:lnTo>
                  <a:lnTo>
                    <a:pt x="10389108" y="0"/>
                  </a:lnTo>
                  <a:close/>
                </a:path>
              </a:pathLst>
            </a:custGeom>
            <a:solidFill>
              <a:srgbClr val="E46C0A"/>
            </a:solidFill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defTabSz="74066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5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" name="Slide Number Placeholder 3"/>
          <p:cNvSpPr txBox="1">
            <a:spLocks/>
          </p:cNvSpPr>
          <p:nvPr userDrawn="1"/>
        </p:nvSpPr>
        <p:spPr>
          <a:xfrm>
            <a:off x="9196394" y="64858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5F6D9F-9E1B-45A9-ACC5-E8601C5EBFFA}" type="slidenum">
              <a:rPr lang="en-US" sz="1600" smtClean="0"/>
              <a:pPr/>
              <a:t>‹#›</a:t>
            </a:fld>
            <a:endParaRPr lang="en-US" sz="1600"/>
          </a:p>
        </p:txBody>
      </p:sp>
      <p:sp>
        <p:nvSpPr>
          <p:cNvPr id="12" name="object 24"/>
          <p:cNvSpPr/>
          <p:nvPr userDrawn="1"/>
        </p:nvSpPr>
        <p:spPr>
          <a:xfrm>
            <a:off x="0" y="-1524"/>
            <a:ext cx="10871387" cy="687324"/>
          </a:xfrm>
          <a:custGeom>
            <a:avLst/>
            <a:gdLst/>
            <a:ahLst/>
            <a:cxnLst/>
            <a:rect l="l" t="t" r="r" b="b"/>
            <a:pathLst>
              <a:path w="11451336" h="687324">
                <a:moveTo>
                  <a:pt x="11028553" y="1904"/>
                </a:moveTo>
                <a:lnTo>
                  <a:pt x="8822842" y="1524"/>
                </a:lnTo>
                <a:lnTo>
                  <a:pt x="0" y="1524"/>
                </a:lnTo>
                <a:lnTo>
                  <a:pt x="0" y="687324"/>
                </a:lnTo>
                <a:lnTo>
                  <a:pt x="11451336" y="687324"/>
                </a:lnTo>
                <a:lnTo>
                  <a:pt x="11028553" y="1904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defTabSz="74066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58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49ED16D-E2D8-D044-9612-C0C5E2FC51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33" y="6400800"/>
            <a:ext cx="2130791" cy="42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3258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04471-3D8C-46F2-AFEC-5345B111B062}" type="datetimeFigureOut">
              <a:rPr lang="en-IN" smtClean="0"/>
              <a:t>02-09-2025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BFEFA-3982-46B6-AA1A-5AB434D9818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4771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04471-3D8C-46F2-AFEC-5345B111B062}" type="datetimeFigureOut">
              <a:rPr lang="en-IN" smtClean="0"/>
              <a:t>02-09-2025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BFEFA-3982-46B6-AA1A-5AB434D9818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12456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04471-3D8C-46F2-AFEC-5345B111B062}" type="datetimeFigureOut">
              <a:rPr lang="en-IN" smtClean="0"/>
              <a:t>02-09-2025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BFEFA-3982-46B6-AA1A-5AB434D9818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9860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31C4D-EDD4-DB1F-6A8B-F4DBB443F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5832C8-D706-8AB3-6D6E-07A4C415D9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AF33FC-5CEC-1F8A-EA64-718F75EC1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66E45-8A8C-4B0F-BC5A-BF66A6BD7540}" type="datetimeFigureOut">
              <a:rPr lang="en-IN" smtClean="0"/>
              <a:t>02-09-2025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4E7695-474B-A54A-F9A7-7F657ACF5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29320-67F4-91FD-266E-A864E57F9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32316-A4B3-4AA2-8C93-2FCEA4BB3AC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61121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BAF0E-1313-7F3F-15D6-21A84DFDB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6173B-C8E2-BE03-85CD-37B4C01560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403BE1-4420-6D3C-0E38-61BD904DDC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0868F9-1F77-AD92-2349-1B51419B9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66E45-8A8C-4B0F-BC5A-BF66A6BD7540}" type="datetimeFigureOut">
              <a:rPr lang="en-IN" smtClean="0"/>
              <a:t>02-09-2025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8C0E35-A3E7-7C86-1891-D910E46F8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563DB8-6EBF-7E9C-2CCE-FF2C189B8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32316-A4B3-4AA2-8C93-2FCEA4BB3AC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91547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8282F-F43F-E737-F2C8-41227850E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87A541-C61E-F202-3972-519D260E41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228A4-19A4-1576-7DB5-D3F360EF91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DD65BF-F6DD-2CB8-FA5A-47EC7D3BAA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5A33AD-096F-E7DA-14C9-5EEEFA48DF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DB22DB-DE5C-728E-099B-A2DBAF328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66E45-8A8C-4B0F-BC5A-BF66A6BD7540}" type="datetimeFigureOut">
              <a:rPr lang="en-IN" smtClean="0"/>
              <a:t>02-09-2025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39BDB5-5BF9-C77F-3B62-A59A4CE0B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458D67-081C-DFD5-69B7-1024FB446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32316-A4B3-4AA2-8C93-2FCEA4BB3AC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57202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31EB7-6838-D6A5-2434-0138439A0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B60B44-1566-FD75-1E17-F5B9CD412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66E45-8A8C-4B0F-BC5A-BF66A6BD7540}" type="datetimeFigureOut">
              <a:rPr lang="en-IN" smtClean="0"/>
              <a:t>02-09-2025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6EA217-025A-8E2B-0F06-DCEAF1F6A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290D44-B3E8-A558-1C46-2B3516BA7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32316-A4B3-4AA2-8C93-2FCEA4BB3AC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30127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E8EDAF-372C-5B94-DC14-9A985096B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66E45-8A8C-4B0F-BC5A-BF66A6BD7540}" type="datetimeFigureOut">
              <a:rPr lang="en-IN" smtClean="0"/>
              <a:t>02-09-2025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B9D7E4-6109-B426-5616-D94FBE03C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0F481B-22E4-DCB6-30FC-417890869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32316-A4B3-4AA2-8C93-2FCEA4BB3AC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35004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7686B-E197-9BB9-1E40-67AC8D8D0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D4C3E-8579-9119-D594-6C6CCE2EC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938B0C-91C9-26D7-26E0-89C1E2E7FC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0687D3-AF06-C52F-0438-D58187F2B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66E45-8A8C-4B0F-BC5A-BF66A6BD7540}" type="datetimeFigureOut">
              <a:rPr lang="en-IN" smtClean="0"/>
              <a:t>02-09-2025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7D050A-703C-AB2D-6A2F-C46A701B3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EEE17A-2189-28D9-067B-0A16197C7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32316-A4B3-4AA2-8C93-2FCEA4BB3AC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80791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EF123-6F6D-E039-A1EA-E94850C36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DA190F-780A-58AC-D341-B08D46077E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96F042-7168-CB56-A4B4-C08EB41741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3D6A1F-1E3D-4C4F-C05A-C6C758603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66E45-8A8C-4B0F-BC5A-BF66A6BD7540}" type="datetimeFigureOut">
              <a:rPr lang="en-IN" smtClean="0"/>
              <a:t>02-09-2025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00568F-5527-71D1-EB35-44E605A6B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F70CE2-38EE-4832-416D-0F5352322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32316-A4B3-4AA2-8C93-2FCEA4BB3AC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484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2021AC-C5F9-C96D-1E7E-914036028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3F4504-5DB2-5DDD-4D50-AE91AB90EC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F6F2E-5444-D03D-B3B4-4F6C5F521E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6A66E45-8A8C-4B0F-BC5A-BF66A6BD7540}" type="datetimeFigureOut">
              <a:rPr lang="en-IN" smtClean="0"/>
              <a:t>02-09-2025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1B478-1B9B-5324-37F3-948749953D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A87651-02FE-6802-71B2-315B77B7A6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4E32316-A4B3-4AA2-8C93-2FCEA4BB3AC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1561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69769-45B4-4B7E-8FE4-194E8DC570B7}" type="datetime1">
              <a:rPr lang="en-US" smtClean="0"/>
              <a:t>9/2/2025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BFEFA-3982-46B6-AA1A-5AB434D9818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27999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04471-3D8C-46F2-AFEC-5345B111B062}" type="datetimeFigureOut">
              <a:rPr lang="en-IN" smtClean="0"/>
              <a:t>02-09-2025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BFEFA-3982-46B6-AA1A-5AB434D9818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0499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04471-3D8C-46F2-AFEC-5345B111B062}" type="datetimeFigureOut">
              <a:rPr lang="en-IN" smtClean="0"/>
              <a:t>02-09-2025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BFEFA-3982-46B6-AA1A-5AB434D9818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690790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rakeshs@quintesglobal.com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532115B-6990-B3EA-6494-1E6C60C43CA3}"/>
              </a:ext>
            </a:extLst>
          </p:cNvPr>
          <p:cNvSpPr txBox="1"/>
          <p:nvPr/>
        </p:nvSpPr>
        <p:spPr>
          <a:xfrm>
            <a:off x="5605153" y="426448"/>
            <a:ext cx="6400799" cy="5982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IN" sz="4000" b="1" kern="100" dirty="0">
                <a:effectLst/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 Rise of GCC:</a:t>
            </a:r>
            <a:endParaRPr lang="en-IN" sz="3600" b="1" kern="100" dirty="0">
              <a:effectLst/>
              <a:latin typeface="Cambria" panose="020405030504060302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IN" sz="3600" b="1" kern="100" dirty="0">
                <a:effectLst/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Building India as a Global Capability Hub 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endParaRPr lang="en-IN" sz="3600" b="1" kern="100" dirty="0">
              <a:latin typeface="Cambria" panose="020405030504060302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endParaRPr lang="en-IN" sz="2800" b="1" kern="100" dirty="0">
              <a:effectLst/>
              <a:latin typeface="Cambria" panose="020405030504060302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IN" sz="3200" b="1" kern="100" dirty="0">
                <a:effectLst/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ICAI GCC Summit 2025 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IN" sz="2400" b="1" kern="100" dirty="0"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29</a:t>
            </a:r>
            <a:r>
              <a:rPr lang="en-IN" sz="2400" b="1" kern="100" baseline="30000" dirty="0"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</a:t>
            </a:r>
            <a:r>
              <a:rPr lang="en-IN" sz="2400" b="1" kern="100" dirty="0"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August</a:t>
            </a:r>
            <a:r>
              <a:rPr lang="en-IN" sz="2400" b="1" kern="100" dirty="0">
                <a:effectLst/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Ahmedabad</a:t>
            </a:r>
            <a:endParaRPr lang="en-US" sz="2400" dirty="0"/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br>
              <a:rPr lang="en-IN" sz="2800" b="1" kern="100" dirty="0">
                <a:effectLst/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IN" sz="4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C6EF74-95F5-94A3-C95D-68BB6E780889}"/>
              </a:ext>
            </a:extLst>
          </p:cNvPr>
          <p:cNvSpPr txBox="1"/>
          <p:nvPr/>
        </p:nvSpPr>
        <p:spPr>
          <a:xfrm>
            <a:off x="5812970" y="5685820"/>
            <a:ext cx="61929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IN" sz="2400" b="1" i="1" kern="10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By Rakesh Sinha, </a:t>
            </a:r>
          </a:p>
          <a:p>
            <a:pPr algn="r"/>
            <a:r>
              <a:rPr lang="en-IN" sz="2400" b="1" i="1" kern="10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Founder &amp; CEO, Quintes Global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How India GCCs are Rewriting the Global Technology Narrative | nasscom |  The Official Community of Indian IT Industry">
            <a:extLst>
              <a:ext uri="{FF2B5EF4-FFF2-40B4-BE49-F238E27FC236}">
                <a16:creationId xmlns:a16="http://schemas.microsoft.com/office/drawing/2014/main" id="{65B10FAF-3A7C-04F2-338D-7EF11A0D60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78"/>
          <a:stretch>
            <a:fillRect/>
          </a:stretch>
        </p:blipFill>
        <p:spPr bwMode="auto">
          <a:xfrm>
            <a:off x="0" y="23013"/>
            <a:ext cx="5492337" cy="683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523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72" descr="A close up of a hand&#10;&#10;Description automatically generated">
            <a:extLst>
              <a:ext uri="{FF2B5EF4-FFF2-40B4-BE49-F238E27FC236}">
                <a16:creationId xmlns:a16="http://schemas.microsoft.com/office/drawing/2014/main" id="{ABBF94C4-1DC1-48A4-8019-EC17D411305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0550" y="-128226"/>
            <a:ext cx="12782550" cy="8521700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DD472B39-B88B-4C9E-AB88-CB722A03E9E5}"/>
              </a:ext>
            </a:extLst>
          </p:cNvPr>
          <p:cNvGrpSpPr/>
          <p:nvPr/>
        </p:nvGrpSpPr>
        <p:grpSpPr>
          <a:xfrm>
            <a:off x="-2575601" y="-3544295"/>
            <a:ext cx="17039302" cy="10869562"/>
            <a:chOff x="-2423651" y="-2005781"/>
            <a:chExt cx="17039302" cy="10869562"/>
          </a:xfrm>
          <a:solidFill>
            <a:srgbClr val="E6E6E6"/>
          </a:solidFill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1F781B7-3435-4E0B-9F82-358E18D33060}"/>
                </a:ext>
              </a:extLst>
            </p:cNvPr>
            <p:cNvSpPr/>
            <p:nvPr/>
          </p:nvSpPr>
          <p:spPr>
            <a:xfrm>
              <a:off x="-1681316" y="6858000"/>
              <a:ext cx="15367819" cy="20057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6FE4E80-41FE-4051-91F3-1FB999A6FC35}"/>
                </a:ext>
              </a:extLst>
            </p:cNvPr>
            <p:cNvSpPr/>
            <p:nvPr/>
          </p:nvSpPr>
          <p:spPr>
            <a:xfrm>
              <a:off x="-1681316" y="-2005781"/>
              <a:ext cx="15367819" cy="20057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7343550-6ACE-4BD5-9A11-F420647023C6}"/>
                </a:ext>
              </a:extLst>
            </p:cNvPr>
            <p:cNvSpPr/>
            <p:nvPr/>
          </p:nvSpPr>
          <p:spPr>
            <a:xfrm>
              <a:off x="-2423651" y="-2005781"/>
              <a:ext cx="2423651" cy="1086956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6A24C14-FD95-4F5E-9A2C-7D47DB514477}"/>
                </a:ext>
              </a:extLst>
            </p:cNvPr>
            <p:cNvSpPr/>
            <p:nvPr/>
          </p:nvSpPr>
          <p:spPr>
            <a:xfrm>
              <a:off x="12192000" y="-2005781"/>
              <a:ext cx="2423651" cy="1086956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9" name="Rectangle 98">
            <a:extLst>
              <a:ext uri="{FF2B5EF4-FFF2-40B4-BE49-F238E27FC236}">
                <a16:creationId xmlns:a16="http://schemas.microsoft.com/office/drawing/2014/main" id="{702A0D7A-F9EB-4B25-A3A4-8BCE77356325}"/>
              </a:ext>
            </a:extLst>
          </p:cNvPr>
          <p:cNvSpPr/>
          <p:nvPr/>
        </p:nvSpPr>
        <p:spPr>
          <a:xfrm>
            <a:off x="-144243" y="-155142"/>
            <a:ext cx="12192000" cy="6858000"/>
          </a:xfrm>
          <a:prstGeom prst="rect">
            <a:avLst/>
          </a:prstGeom>
          <a:solidFill>
            <a:srgbClr val="00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1B9D612-DF1D-492E-A787-856FE005E2D8}"/>
              </a:ext>
            </a:extLst>
          </p:cNvPr>
          <p:cNvGrpSpPr/>
          <p:nvPr/>
        </p:nvGrpSpPr>
        <p:grpSpPr>
          <a:xfrm>
            <a:off x="-1901530" y="940675"/>
            <a:ext cx="13082000" cy="5258552"/>
            <a:chOff x="-590550" y="1158560"/>
            <a:chExt cx="13082000" cy="5258552"/>
          </a:xfrm>
        </p:grpSpPr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B2D735D1-5499-4B44-B26E-50D84CFD2564}"/>
                </a:ext>
              </a:extLst>
            </p:cNvPr>
            <p:cNvGrpSpPr/>
            <p:nvPr/>
          </p:nvGrpSpPr>
          <p:grpSpPr>
            <a:xfrm>
              <a:off x="4298233" y="1158560"/>
              <a:ext cx="3366933" cy="1838646"/>
              <a:chOff x="5780446" y="836913"/>
              <a:chExt cx="3366933" cy="1838646"/>
            </a:xfrm>
          </p:grpSpPr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B6B11138-2827-4491-BF48-4CC13F69B542}"/>
                  </a:ext>
                </a:extLst>
              </p:cNvPr>
              <p:cNvSpPr/>
              <p:nvPr/>
            </p:nvSpPr>
            <p:spPr>
              <a:xfrm>
                <a:off x="6022909" y="836913"/>
                <a:ext cx="2882009" cy="1838646"/>
              </a:xfrm>
              <a:custGeom>
                <a:avLst/>
                <a:gdLst>
                  <a:gd name="connsiteX0" fmla="*/ 1441004 w 2882009"/>
                  <a:gd name="connsiteY0" fmla="*/ 0 h 1951659"/>
                  <a:gd name="connsiteX1" fmla="*/ 2882009 w 2882009"/>
                  <a:gd name="connsiteY1" fmla="*/ 1951659 h 1951659"/>
                  <a:gd name="connsiteX2" fmla="*/ 0 w 2882009"/>
                  <a:gd name="connsiteY2" fmla="*/ 1951659 h 1951659"/>
                  <a:gd name="connsiteX3" fmla="*/ 1441004 w 2882009"/>
                  <a:gd name="connsiteY3" fmla="*/ 0 h 1951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82009" h="1951659">
                    <a:moveTo>
                      <a:pt x="1441004" y="0"/>
                    </a:moveTo>
                    <a:lnTo>
                      <a:pt x="2882009" y="1951659"/>
                    </a:lnTo>
                    <a:lnTo>
                      <a:pt x="0" y="1951659"/>
                    </a:lnTo>
                    <a:lnTo>
                      <a:pt x="1441004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8C4ADD32-726F-4479-8ADE-D34F0D37B751}"/>
                  </a:ext>
                </a:extLst>
              </p:cNvPr>
              <p:cNvSpPr txBox="1"/>
              <p:nvPr/>
            </p:nvSpPr>
            <p:spPr>
              <a:xfrm>
                <a:off x="5780446" y="1935126"/>
                <a:ext cx="336693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Analytics</a:t>
                </a:r>
              </a:p>
            </p:txBody>
          </p:sp>
        </p:grp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50AB1BB0-0C6F-4676-8918-21200F87CA81}"/>
                </a:ext>
              </a:extLst>
            </p:cNvPr>
            <p:cNvGrpSpPr/>
            <p:nvPr/>
          </p:nvGrpSpPr>
          <p:grpSpPr>
            <a:xfrm>
              <a:off x="3507505" y="3238027"/>
              <a:ext cx="4948390" cy="1065762"/>
              <a:chOff x="4989718" y="2916380"/>
              <a:chExt cx="4948390" cy="1065762"/>
            </a:xfrm>
          </p:grpSpPr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4A8FB70D-2C9A-48C3-907C-71CF7AB4D621}"/>
                  </a:ext>
                </a:extLst>
              </p:cNvPr>
              <p:cNvSpPr/>
              <p:nvPr/>
            </p:nvSpPr>
            <p:spPr>
              <a:xfrm>
                <a:off x="5058195" y="2916380"/>
                <a:ext cx="4811436" cy="1065762"/>
              </a:xfrm>
              <a:custGeom>
                <a:avLst/>
                <a:gdLst>
                  <a:gd name="connsiteX0" fmla="*/ 786904 w 4811436"/>
                  <a:gd name="connsiteY0" fmla="*/ 0 h 1065762"/>
                  <a:gd name="connsiteX1" fmla="*/ 4024532 w 4811436"/>
                  <a:gd name="connsiteY1" fmla="*/ 0 h 1065762"/>
                  <a:gd name="connsiteX2" fmla="*/ 4811436 w 4811436"/>
                  <a:gd name="connsiteY2" fmla="*/ 1065762 h 1065762"/>
                  <a:gd name="connsiteX3" fmla="*/ 0 w 4811436"/>
                  <a:gd name="connsiteY3" fmla="*/ 1065762 h 1065762"/>
                  <a:gd name="connsiteX4" fmla="*/ 786904 w 4811436"/>
                  <a:gd name="connsiteY4" fmla="*/ 0 h 1065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11436" h="1065762">
                    <a:moveTo>
                      <a:pt x="786904" y="0"/>
                    </a:moveTo>
                    <a:lnTo>
                      <a:pt x="4024532" y="0"/>
                    </a:lnTo>
                    <a:lnTo>
                      <a:pt x="4811436" y="1065762"/>
                    </a:lnTo>
                    <a:lnTo>
                      <a:pt x="0" y="1065762"/>
                    </a:lnTo>
                    <a:lnTo>
                      <a:pt x="786904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DF89B764-0522-4FB5-A3EC-A7D6626E6EAD}"/>
                  </a:ext>
                </a:extLst>
              </p:cNvPr>
              <p:cNvSpPr txBox="1"/>
              <p:nvPr/>
            </p:nvSpPr>
            <p:spPr>
              <a:xfrm>
                <a:off x="4989718" y="3199339"/>
                <a:ext cx="494839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Reporting</a:t>
                </a:r>
              </a:p>
            </p:txBody>
          </p:sp>
        </p:grp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C40C9843-988F-4588-B649-A6FB5D73A104}"/>
                </a:ext>
              </a:extLst>
            </p:cNvPr>
            <p:cNvGrpSpPr/>
            <p:nvPr/>
          </p:nvGrpSpPr>
          <p:grpSpPr>
            <a:xfrm>
              <a:off x="2759513" y="4544610"/>
              <a:ext cx="6444374" cy="864983"/>
              <a:chOff x="4241726" y="4222963"/>
              <a:chExt cx="6444374" cy="864983"/>
            </a:xfrm>
          </p:grpSpPr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B716B316-E7F0-4D25-A4E8-D3DC2E152459}"/>
                  </a:ext>
                </a:extLst>
              </p:cNvPr>
              <p:cNvSpPr/>
              <p:nvPr/>
            </p:nvSpPr>
            <p:spPr>
              <a:xfrm>
                <a:off x="4241726" y="4222963"/>
                <a:ext cx="6444374" cy="864983"/>
              </a:xfrm>
              <a:custGeom>
                <a:avLst/>
                <a:gdLst>
                  <a:gd name="connsiteX0" fmla="*/ 638659 w 6444374"/>
                  <a:gd name="connsiteY0" fmla="*/ 0 h 864983"/>
                  <a:gd name="connsiteX1" fmla="*/ 5805715 w 6444374"/>
                  <a:gd name="connsiteY1" fmla="*/ 0 h 864983"/>
                  <a:gd name="connsiteX2" fmla="*/ 6444374 w 6444374"/>
                  <a:gd name="connsiteY2" fmla="*/ 864983 h 864983"/>
                  <a:gd name="connsiteX3" fmla="*/ 0 w 6444374"/>
                  <a:gd name="connsiteY3" fmla="*/ 864983 h 864983"/>
                  <a:gd name="connsiteX4" fmla="*/ 638659 w 6444374"/>
                  <a:gd name="connsiteY4" fmla="*/ 0 h 864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44374" h="864983">
                    <a:moveTo>
                      <a:pt x="638659" y="0"/>
                    </a:moveTo>
                    <a:lnTo>
                      <a:pt x="5805715" y="0"/>
                    </a:lnTo>
                    <a:lnTo>
                      <a:pt x="6444374" y="864983"/>
                    </a:lnTo>
                    <a:lnTo>
                      <a:pt x="0" y="864983"/>
                    </a:lnTo>
                    <a:lnTo>
                      <a:pt x="638659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73330CD8-485E-4DF3-BE5C-D0AD84DD0906}"/>
                  </a:ext>
                </a:extLst>
              </p:cNvPr>
              <p:cNvSpPr txBox="1"/>
              <p:nvPr/>
            </p:nvSpPr>
            <p:spPr>
              <a:xfrm>
                <a:off x="4989718" y="4296344"/>
                <a:ext cx="494839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Accounting</a:t>
                </a:r>
              </a:p>
            </p:txBody>
          </p:sp>
        </p:grp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8956F282-B1C3-4396-9E53-767233C285C4}"/>
                </a:ext>
              </a:extLst>
            </p:cNvPr>
            <p:cNvGrpSpPr/>
            <p:nvPr/>
          </p:nvGrpSpPr>
          <p:grpSpPr>
            <a:xfrm>
              <a:off x="2015613" y="5650414"/>
              <a:ext cx="7932174" cy="766698"/>
              <a:chOff x="3497826" y="5328767"/>
              <a:chExt cx="7932174" cy="766698"/>
            </a:xfrm>
          </p:grpSpPr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28482474-551B-4BDC-B0A2-18C6B0F01D0A}"/>
                  </a:ext>
                </a:extLst>
              </p:cNvPr>
              <p:cNvSpPr/>
              <p:nvPr/>
            </p:nvSpPr>
            <p:spPr>
              <a:xfrm>
                <a:off x="3497826" y="5328767"/>
                <a:ext cx="7932174" cy="766698"/>
              </a:xfrm>
              <a:custGeom>
                <a:avLst/>
                <a:gdLst>
                  <a:gd name="connsiteX0" fmla="*/ 566090 w 7932174"/>
                  <a:gd name="connsiteY0" fmla="*/ 0 h 766698"/>
                  <a:gd name="connsiteX1" fmla="*/ 7366084 w 7932174"/>
                  <a:gd name="connsiteY1" fmla="*/ 0 h 766698"/>
                  <a:gd name="connsiteX2" fmla="*/ 7932174 w 7932174"/>
                  <a:gd name="connsiteY2" fmla="*/ 766698 h 766698"/>
                  <a:gd name="connsiteX3" fmla="*/ 0 w 7932174"/>
                  <a:gd name="connsiteY3" fmla="*/ 766698 h 766698"/>
                  <a:gd name="connsiteX4" fmla="*/ 566090 w 7932174"/>
                  <a:gd name="connsiteY4" fmla="*/ 0 h 766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32174" h="766698">
                    <a:moveTo>
                      <a:pt x="566090" y="0"/>
                    </a:moveTo>
                    <a:lnTo>
                      <a:pt x="7366084" y="0"/>
                    </a:lnTo>
                    <a:lnTo>
                      <a:pt x="7932174" y="766698"/>
                    </a:lnTo>
                    <a:lnTo>
                      <a:pt x="0" y="766698"/>
                    </a:lnTo>
                    <a:lnTo>
                      <a:pt x="56609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05CB0B6B-89A9-42B7-9A2D-B264BE320B2C}"/>
                  </a:ext>
                </a:extLst>
              </p:cNvPr>
              <p:cNvSpPr txBox="1"/>
              <p:nvPr/>
            </p:nvSpPr>
            <p:spPr>
              <a:xfrm>
                <a:off x="4989718" y="5342059"/>
                <a:ext cx="494839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Operational</a:t>
                </a:r>
              </a:p>
            </p:txBody>
          </p:sp>
        </p:grp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BCA49234-AD9F-4660-8D9E-5B7CC3B64C1F}"/>
                </a:ext>
              </a:extLst>
            </p:cNvPr>
            <p:cNvSpPr txBox="1"/>
            <p:nvPr/>
          </p:nvSpPr>
          <p:spPr>
            <a:xfrm>
              <a:off x="-590550" y="5797386"/>
              <a:ext cx="33669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3200" b="1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C5F66941-BE3D-46F4-8CA6-9E3F407BF7DA}"/>
                </a:ext>
              </a:extLst>
            </p:cNvPr>
            <p:cNvSpPr txBox="1"/>
            <p:nvPr/>
          </p:nvSpPr>
          <p:spPr>
            <a:xfrm>
              <a:off x="7441254" y="2065090"/>
              <a:ext cx="41557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FP&amp;A, Insights /Decision Enabler </a:t>
              </a: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4E42EC14-94E0-45E1-A5DA-62D77D070A1A}"/>
                </a:ext>
              </a:extLst>
            </p:cNvPr>
            <p:cNvSpPr txBox="1"/>
            <p:nvPr/>
          </p:nvSpPr>
          <p:spPr>
            <a:xfrm>
              <a:off x="8263749" y="3324883"/>
              <a:ext cx="35676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Financial/ Management  </a:t>
              </a: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D83480B0-C710-43DD-B6FC-DC89A5A3C352}"/>
                </a:ext>
              </a:extLst>
            </p:cNvPr>
            <p:cNvSpPr txBox="1"/>
            <p:nvPr/>
          </p:nvSpPr>
          <p:spPr>
            <a:xfrm>
              <a:off x="9050666" y="4513908"/>
              <a:ext cx="328396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Revenue, </a:t>
              </a:r>
              <a:r>
                <a:rPr kumimoji="0" lang="en-I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Opex</a:t>
              </a:r>
              <a:r>
                <a:rPr kumimoji="0" lang="en-I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, </a:t>
              </a:r>
              <a:r>
                <a:rPr kumimoji="0" lang="en-I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Mth</a:t>
              </a:r>
              <a:r>
                <a:rPr kumimoji="0" lang="en-I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/</a:t>
              </a:r>
              <a:r>
                <a:rPr kumimoji="0" lang="en-I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Qtr</a:t>
              </a:r>
              <a:r>
                <a:rPr kumimoji="0" lang="en-I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 Close</a:t>
              </a: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42F540D6-332D-411A-8D78-6A3839024655}"/>
                </a:ext>
              </a:extLst>
            </p:cNvPr>
            <p:cNvSpPr txBox="1"/>
            <p:nvPr/>
          </p:nvSpPr>
          <p:spPr>
            <a:xfrm>
              <a:off x="9892943" y="5821473"/>
              <a:ext cx="2299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AP, AR, Recs</a:t>
              </a:r>
            </a:p>
          </p:txBody>
        </p: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A7DF7514-C895-4FB0-AAE5-571EE117056A}"/>
                </a:ext>
              </a:extLst>
            </p:cNvPr>
            <p:cNvCxnSpPr/>
            <p:nvPr/>
          </p:nvCxnSpPr>
          <p:spPr>
            <a:xfrm>
              <a:off x="2241105" y="2997206"/>
              <a:ext cx="8028000" cy="0"/>
            </a:xfrm>
            <a:prstGeom prst="line">
              <a:avLst/>
            </a:prstGeom>
            <a:noFill/>
            <a:ln w="762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C4184506-8A2D-4718-955C-DEE7F004F64E}"/>
                </a:ext>
              </a:extLst>
            </p:cNvPr>
            <p:cNvCxnSpPr/>
            <p:nvPr/>
          </p:nvCxnSpPr>
          <p:spPr>
            <a:xfrm>
              <a:off x="1769393" y="4315017"/>
              <a:ext cx="9864000" cy="0"/>
            </a:xfrm>
            <a:prstGeom prst="line">
              <a:avLst/>
            </a:prstGeom>
            <a:noFill/>
            <a:ln w="762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632653DC-3AC4-41D9-BD57-F78E71FE88A4}"/>
                </a:ext>
              </a:extLst>
            </p:cNvPr>
            <p:cNvCxnSpPr/>
            <p:nvPr/>
          </p:nvCxnSpPr>
          <p:spPr>
            <a:xfrm>
              <a:off x="1403450" y="5409593"/>
              <a:ext cx="11088000" cy="0"/>
            </a:xfrm>
            <a:prstGeom prst="line">
              <a:avLst/>
            </a:prstGeom>
            <a:noFill/>
            <a:ln w="762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24" name="TextBox 123">
            <a:extLst>
              <a:ext uri="{FF2B5EF4-FFF2-40B4-BE49-F238E27FC236}">
                <a16:creationId xmlns:a16="http://schemas.microsoft.com/office/drawing/2014/main" id="{834A272A-7517-4F1B-AED6-441F0B38D888}"/>
              </a:ext>
            </a:extLst>
          </p:cNvPr>
          <p:cNvSpPr txBox="1"/>
          <p:nvPr/>
        </p:nvSpPr>
        <p:spPr>
          <a:xfrm>
            <a:off x="299691" y="44604"/>
            <a:ext cx="77180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800" b="1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Process Chain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3B455F-0AC3-584F-A7B3-8D026317A0F2}"/>
              </a:ext>
            </a:extLst>
          </p:cNvPr>
          <p:cNvSpPr txBox="1"/>
          <p:nvPr/>
        </p:nvSpPr>
        <p:spPr>
          <a:xfrm>
            <a:off x="1359202" y="6203116"/>
            <a:ext cx="70751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Transaction to…. Transformation</a:t>
            </a:r>
          </a:p>
        </p:txBody>
      </p:sp>
    </p:spTree>
    <p:extLst>
      <p:ext uri="{BB962C8B-B14F-4D97-AF65-F5344CB8AC3E}">
        <p14:creationId xmlns:p14="http://schemas.microsoft.com/office/powerpoint/2010/main" val="203335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DE282CE4-D76F-E144-A0C5-824D9EF40EDF}"/>
              </a:ext>
            </a:extLst>
          </p:cNvPr>
          <p:cNvSpPr txBox="1"/>
          <p:nvPr/>
        </p:nvSpPr>
        <p:spPr>
          <a:xfrm>
            <a:off x="-20181" y="44071"/>
            <a:ext cx="122003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Value Chain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54A9311-EB23-F341-9CD2-F169B13D1942}"/>
              </a:ext>
            </a:extLst>
          </p:cNvPr>
          <p:cNvGraphicFramePr/>
          <p:nvPr/>
        </p:nvGraphicFramePr>
        <p:xfrm>
          <a:off x="223430" y="560400"/>
          <a:ext cx="11713140" cy="5262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08B23064-327B-BB42-AFA6-D11EC02F09B0}"/>
              </a:ext>
            </a:extLst>
          </p:cNvPr>
          <p:cNvSpPr txBox="1"/>
          <p:nvPr/>
        </p:nvSpPr>
        <p:spPr>
          <a:xfrm>
            <a:off x="1102718" y="5038549"/>
            <a:ext cx="99865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Process Metrics to Business KPIs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Centre of Excellence (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&amp; Centre of Expertise (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CoEx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0703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FD5AEEE-0385-B7A1-62EA-765796E1FB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1" name="Rectangle 1040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D4B072-92C3-98CB-AF75-768945D92C09}"/>
              </a:ext>
            </a:extLst>
          </p:cNvPr>
          <p:cNvSpPr txBox="1"/>
          <p:nvPr/>
        </p:nvSpPr>
        <p:spPr>
          <a:xfrm>
            <a:off x="200246" y="262996"/>
            <a:ext cx="7257458" cy="1807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3600" b="1" dirty="0">
                <a:effectLst/>
                <a:latin typeface="+mj-lt"/>
                <a:ea typeface="+mj-ea"/>
                <a:cs typeface="+mj-cs"/>
              </a:rPr>
              <a:t>The Opportunity for CAs &amp; Advisors</a:t>
            </a:r>
            <a:endParaRPr lang="en-US" sz="3600" dirty="0"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7B9824-BEBC-9520-AD25-2EAC7A3BF4F9}"/>
              </a:ext>
            </a:extLst>
          </p:cNvPr>
          <p:cNvSpPr txBox="1"/>
          <p:nvPr/>
        </p:nvSpPr>
        <p:spPr>
          <a:xfrm>
            <a:off x="47615" y="1686296"/>
            <a:ext cx="7257458" cy="5171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00050" lvl="0" indent="-285750">
              <a:lnSpc>
                <a:spcPct val="90000"/>
              </a:lnSpc>
              <a:spcAft>
                <a:spcPts val="800"/>
              </a:spcAft>
              <a:buClr>
                <a:srgbClr val="0070C0"/>
              </a:buClr>
              <a:buSzPts val="1000"/>
              <a:buFont typeface="Wingdings" pitchFamily="2" charset="2"/>
              <a:buChar char="v"/>
              <a:tabLst>
                <a:tab pos="457200" algn="l"/>
              </a:tabLst>
            </a:pPr>
            <a:r>
              <a:rPr lang="en-US" sz="2000" dirty="0">
                <a:effectLst/>
              </a:rPr>
              <a:t>80,000+ CAs already embedded in the GCC landscape </a:t>
            </a:r>
            <a:endParaRPr lang="en-US" sz="2000" dirty="0"/>
          </a:p>
          <a:p>
            <a:pPr marL="400050" lvl="0" indent="-285750">
              <a:lnSpc>
                <a:spcPct val="90000"/>
              </a:lnSpc>
              <a:spcAft>
                <a:spcPts val="800"/>
              </a:spcAft>
              <a:buClr>
                <a:srgbClr val="0070C0"/>
              </a:buClr>
              <a:buSzPts val="1000"/>
              <a:buFont typeface="Wingdings" pitchFamily="2" charset="2"/>
              <a:buChar char="v"/>
              <a:tabLst>
                <a:tab pos="457200" algn="l"/>
              </a:tabLst>
            </a:pPr>
            <a:r>
              <a:rPr lang="en-US" sz="2000" dirty="0">
                <a:effectLst/>
              </a:rPr>
              <a:t>F&amp;A </a:t>
            </a:r>
            <a:r>
              <a:rPr lang="en-US" sz="2000" dirty="0"/>
              <a:t>- Role Model or Guinea Pigs</a:t>
            </a:r>
            <a:endParaRPr lang="en-US" sz="2000" dirty="0">
              <a:effectLst/>
            </a:endParaRPr>
          </a:p>
          <a:p>
            <a:pPr marL="400050" lvl="0" indent="-285750">
              <a:lnSpc>
                <a:spcPct val="90000"/>
              </a:lnSpc>
              <a:spcAft>
                <a:spcPts val="800"/>
              </a:spcAft>
              <a:buClr>
                <a:srgbClr val="0070C0"/>
              </a:buClr>
              <a:buSzPts val="1000"/>
              <a:buFont typeface="Wingdings" pitchFamily="2" charset="2"/>
              <a:buChar char="v"/>
              <a:tabLst>
                <a:tab pos="457200" algn="l"/>
              </a:tabLst>
            </a:pPr>
            <a:r>
              <a:rPr lang="en-US" sz="2000" dirty="0">
                <a:effectLst/>
              </a:rPr>
              <a:t>Tier-2 cities are booming (About 25% of new ones)</a:t>
            </a:r>
          </a:p>
          <a:p>
            <a:pPr marL="400050" lvl="0" indent="-285750">
              <a:lnSpc>
                <a:spcPct val="90000"/>
              </a:lnSpc>
              <a:spcAft>
                <a:spcPts val="800"/>
              </a:spcAft>
              <a:buClr>
                <a:srgbClr val="0070C0"/>
              </a:buClr>
              <a:buSzPts val="1000"/>
              <a:buFont typeface="Wingdings" pitchFamily="2" charset="2"/>
              <a:buChar char="v"/>
              <a:tabLst>
                <a:tab pos="457200" algn="l"/>
              </a:tabLst>
            </a:pPr>
            <a:r>
              <a:rPr lang="en-US" sz="2000" dirty="0">
                <a:effectLst/>
              </a:rPr>
              <a:t>CAs and </a:t>
            </a:r>
            <a:r>
              <a:rPr lang="en-US" sz="2000" dirty="0"/>
              <a:t>A</a:t>
            </a:r>
            <a:r>
              <a:rPr lang="en-US" sz="2000" dirty="0">
                <a:effectLst/>
              </a:rPr>
              <a:t>dvisory firms can lead the design, governance, and branding of these new-age </a:t>
            </a:r>
            <a:r>
              <a:rPr lang="en-US" sz="2000" dirty="0" err="1">
                <a:effectLst/>
              </a:rPr>
              <a:t>Centres</a:t>
            </a:r>
            <a:endParaRPr lang="en-US" sz="2000" dirty="0">
              <a:effectLst/>
            </a:endParaRPr>
          </a:p>
          <a:p>
            <a:pPr marL="400050" lvl="0" indent="-285750">
              <a:lnSpc>
                <a:spcPct val="90000"/>
              </a:lnSpc>
              <a:spcAft>
                <a:spcPts val="800"/>
              </a:spcAft>
              <a:buClr>
                <a:srgbClr val="0070C0"/>
              </a:buClr>
              <a:buSzPts val="1000"/>
              <a:buFont typeface="Wingdings" pitchFamily="2" charset="2"/>
              <a:buChar char="v"/>
              <a:tabLst>
                <a:tab pos="457200" algn="l"/>
              </a:tabLst>
            </a:pPr>
            <a:endParaRPr lang="en-US" sz="2000" dirty="0"/>
          </a:p>
          <a:p>
            <a:pPr marL="114300" lvl="0">
              <a:lnSpc>
                <a:spcPct val="90000"/>
              </a:lnSpc>
              <a:spcAft>
                <a:spcPts val="800"/>
              </a:spcAft>
              <a:buClr>
                <a:srgbClr val="0070C0"/>
              </a:buClr>
              <a:buSzPts val="1000"/>
              <a:tabLst>
                <a:tab pos="457200" algn="l"/>
              </a:tabLst>
            </a:pPr>
            <a:r>
              <a:rPr lang="en-US" sz="2000" dirty="0"/>
              <a:t>However, requires </a:t>
            </a:r>
            <a:r>
              <a:rPr lang="en-US" sz="2000" b="1" dirty="0"/>
              <a:t>Mindsets Shift  </a:t>
            </a:r>
          </a:p>
          <a:p>
            <a:pPr marL="400050" indent="-285750">
              <a:lnSpc>
                <a:spcPct val="90000"/>
              </a:lnSpc>
              <a:spcAft>
                <a:spcPts val="800"/>
              </a:spcAft>
              <a:buClr>
                <a:srgbClr val="0070C0"/>
              </a:buClr>
              <a:buSzPts val="1000"/>
              <a:buFont typeface="Wingdings" pitchFamily="2" charset="2"/>
              <a:buChar char="v"/>
              <a:tabLst>
                <a:tab pos="457200" algn="l"/>
              </a:tabLst>
            </a:pPr>
            <a:r>
              <a:rPr lang="en-US" sz="2000" dirty="0"/>
              <a:t>Enterprise Mindset (Accounting to Commercial &amp; Business)</a:t>
            </a:r>
          </a:p>
          <a:p>
            <a:pPr marL="400050" indent="-285750">
              <a:lnSpc>
                <a:spcPct val="90000"/>
              </a:lnSpc>
              <a:spcAft>
                <a:spcPts val="800"/>
              </a:spcAft>
              <a:buClr>
                <a:srgbClr val="0070C0"/>
              </a:buClr>
              <a:buSzPts val="1000"/>
              <a:buFont typeface="Wingdings" pitchFamily="2" charset="2"/>
              <a:buChar char="v"/>
              <a:tabLst>
                <a:tab pos="457200" algn="l"/>
              </a:tabLst>
            </a:pPr>
            <a:endParaRPr lang="en-US" sz="800" dirty="0"/>
          </a:p>
          <a:p>
            <a:pPr marL="400050" indent="-285750">
              <a:lnSpc>
                <a:spcPct val="90000"/>
              </a:lnSpc>
              <a:spcAft>
                <a:spcPts val="800"/>
              </a:spcAft>
              <a:buClr>
                <a:srgbClr val="0070C0"/>
              </a:buClr>
              <a:buSzPts val="1000"/>
              <a:buFont typeface="Wingdings" pitchFamily="2" charset="2"/>
              <a:buChar char="v"/>
              <a:tabLst>
                <a:tab pos="457200" algn="l"/>
              </a:tabLst>
            </a:pPr>
            <a:r>
              <a:rPr lang="en-US" sz="2000" dirty="0"/>
              <a:t>Disruption As Usual (DAU) Mindset (MD/ CM)</a:t>
            </a:r>
          </a:p>
          <a:p>
            <a:pPr marL="400050" indent="-285750">
              <a:lnSpc>
                <a:spcPct val="90000"/>
              </a:lnSpc>
              <a:spcAft>
                <a:spcPts val="800"/>
              </a:spcAft>
              <a:buClr>
                <a:srgbClr val="0070C0"/>
              </a:buClr>
              <a:buSzPts val="1000"/>
              <a:buFont typeface="Wingdings" pitchFamily="2" charset="2"/>
              <a:buChar char="v"/>
              <a:tabLst>
                <a:tab pos="457200" algn="l"/>
              </a:tabLst>
            </a:pPr>
            <a:endParaRPr lang="en-US" sz="800" dirty="0"/>
          </a:p>
          <a:p>
            <a:pPr marL="400050" indent="-285750">
              <a:lnSpc>
                <a:spcPct val="90000"/>
              </a:lnSpc>
              <a:spcAft>
                <a:spcPts val="800"/>
              </a:spcAft>
              <a:buClr>
                <a:srgbClr val="0070C0"/>
              </a:buClr>
              <a:buSzPts val="1000"/>
              <a:buFont typeface="Wingdings" pitchFamily="2" charset="2"/>
              <a:buChar char="v"/>
              <a:tabLst>
                <a:tab pos="457200" algn="l"/>
              </a:tabLst>
            </a:pPr>
            <a:r>
              <a:rPr lang="en-US" sz="2000" dirty="0"/>
              <a:t>Experience as a Service Mindset (Touchpoints to Journey)</a:t>
            </a:r>
          </a:p>
          <a:p>
            <a:pPr marL="400050" indent="-285750">
              <a:lnSpc>
                <a:spcPct val="90000"/>
              </a:lnSpc>
              <a:spcAft>
                <a:spcPts val="800"/>
              </a:spcAft>
              <a:buClr>
                <a:srgbClr val="0070C0"/>
              </a:buClr>
              <a:buSzPts val="1000"/>
              <a:buFont typeface="Wingdings" pitchFamily="2" charset="2"/>
              <a:buChar char="v"/>
              <a:tabLst>
                <a:tab pos="457200" algn="l"/>
              </a:tabLst>
            </a:pPr>
            <a:endParaRPr lang="en-US" sz="1100" dirty="0"/>
          </a:p>
          <a:p>
            <a:pPr marL="400050" indent="-285750">
              <a:lnSpc>
                <a:spcPct val="90000"/>
              </a:lnSpc>
              <a:spcAft>
                <a:spcPts val="800"/>
              </a:spcAft>
              <a:buClr>
                <a:srgbClr val="0070C0"/>
              </a:buClr>
              <a:buSzPts val="1000"/>
              <a:buFont typeface="Wingdings" pitchFamily="2" charset="2"/>
              <a:buChar char="v"/>
              <a:tabLst>
                <a:tab pos="457200" algn="l"/>
              </a:tabLst>
            </a:pPr>
            <a:r>
              <a:rPr lang="en-US" sz="2000" dirty="0"/>
              <a:t>Entrepreneurial Mindset (Develop &amp; Nurture Ecosystem</a:t>
            </a:r>
            <a:r>
              <a:rPr lang="en-US" dirty="0"/>
              <a:t>)</a:t>
            </a:r>
            <a:endParaRPr lang="en-US" dirty="0">
              <a:effectLst/>
            </a:endParaRPr>
          </a:p>
        </p:txBody>
      </p:sp>
      <p:pic>
        <p:nvPicPr>
          <p:cNvPr id="1026" name="Picture 2" descr="Opportunities All Around Us - HubPages">
            <a:extLst>
              <a:ext uri="{FF2B5EF4-FFF2-40B4-BE49-F238E27FC236}">
                <a16:creationId xmlns:a16="http://schemas.microsoft.com/office/drawing/2014/main" id="{F369FA20-E92A-39E5-13E2-2F8C08510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68" b="1"/>
          <a:stretch>
            <a:fillRect/>
          </a:stretch>
        </p:blipFill>
        <p:spPr bwMode="auto">
          <a:xfrm>
            <a:off x="7457704" y="10"/>
            <a:ext cx="4734296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049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FBC2A2AB-BA9E-4750-B2D6-A7ADA311537F}"/>
              </a:ext>
            </a:extLst>
          </p:cNvPr>
          <p:cNvGrpSpPr/>
          <p:nvPr/>
        </p:nvGrpSpPr>
        <p:grpSpPr>
          <a:xfrm>
            <a:off x="-2423651" y="-2005781"/>
            <a:ext cx="17039302" cy="10869562"/>
            <a:chOff x="-2423651" y="-2005781"/>
            <a:chExt cx="17039302" cy="10869562"/>
          </a:xfrm>
          <a:solidFill>
            <a:srgbClr val="E6E6E6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7C712EB-FD46-4E1A-9C29-B6DF7CEE0B70}"/>
                </a:ext>
              </a:extLst>
            </p:cNvPr>
            <p:cNvSpPr/>
            <p:nvPr/>
          </p:nvSpPr>
          <p:spPr>
            <a:xfrm>
              <a:off x="-1681316" y="6858000"/>
              <a:ext cx="15367819" cy="20057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06A7B85-9DEA-4BD4-B659-7B5A03DC295D}"/>
                </a:ext>
              </a:extLst>
            </p:cNvPr>
            <p:cNvSpPr/>
            <p:nvPr/>
          </p:nvSpPr>
          <p:spPr>
            <a:xfrm>
              <a:off x="-1681316" y="-2005781"/>
              <a:ext cx="15367819" cy="20057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42F621E-C637-4E61-ADBB-4267ADC666BA}"/>
                </a:ext>
              </a:extLst>
            </p:cNvPr>
            <p:cNvSpPr/>
            <p:nvPr/>
          </p:nvSpPr>
          <p:spPr>
            <a:xfrm>
              <a:off x="-2423651" y="-2005781"/>
              <a:ext cx="2423651" cy="1086956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134264D-8E0E-4C10-9C70-5B98C320D87F}"/>
                </a:ext>
              </a:extLst>
            </p:cNvPr>
            <p:cNvSpPr/>
            <p:nvPr/>
          </p:nvSpPr>
          <p:spPr>
            <a:xfrm>
              <a:off x="12192000" y="-2005781"/>
              <a:ext cx="2423651" cy="1086956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A2C3468-9812-4342-915F-400398E95B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9683613"/>
              </p:ext>
            </p:extLst>
          </p:nvPr>
        </p:nvGraphicFramePr>
        <p:xfrm>
          <a:off x="287365" y="217714"/>
          <a:ext cx="11686921" cy="66402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347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BCADF3-CA18-62A2-AE52-C3F8DD2500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9170119-F8BC-A3D8-261F-578B9AA088EB}"/>
              </a:ext>
            </a:extLst>
          </p:cNvPr>
          <p:cNvSpPr txBox="1"/>
          <p:nvPr/>
        </p:nvSpPr>
        <p:spPr>
          <a:xfrm>
            <a:off x="1155060" y="488928"/>
            <a:ext cx="9386887" cy="3382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IN" sz="1800" b="1" kern="100" dirty="0">
                <a:solidFill>
                  <a:srgbClr val="0000CC"/>
                </a:solidFill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"If you don’t define your identity, it will be defined for you. 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IN" sz="1800" b="1" kern="100" dirty="0">
                <a:solidFill>
                  <a:srgbClr val="0000CC"/>
                </a:solidFill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GCCs must lead their own narrative."</a:t>
            </a:r>
            <a:endParaRPr lang="en-IN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br>
              <a:rPr lang="en-IN" sz="1800" b="1" kern="100" dirty="0">
                <a:effectLst/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IN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IN" sz="40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Thank You</a:t>
            </a:r>
            <a:endParaRPr lang="en-IN" sz="40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br>
              <a:rPr lang="en-IN" sz="1800" b="1" kern="100" dirty="0">
                <a:effectLst/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IN" sz="2400" b="1" kern="100" dirty="0">
                <a:solidFill>
                  <a:srgbClr val="0000CC"/>
                </a:solidFill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Let’s build not just Centres…Let’s build bold, global brands.</a:t>
            </a:r>
            <a:endParaRPr lang="en-IN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E8808C-CCB1-A1AE-5545-7649B357E2C2}"/>
              </a:ext>
            </a:extLst>
          </p:cNvPr>
          <p:cNvSpPr txBox="1"/>
          <p:nvPr/>
        </p:nvSpPr>
        <p:spPr>
          <a:xfrm>
            <a:off x="1472445" y="4799412"/>
            <a:ext cx="87521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+91 99588 40404</a:t>
            </a:r>
          </a:p>
          <a:p>
            <a:pPr algn="ctr"/>
            <a:r>
              <a:rPr lang="en-US" sz="3600" b="1" dirty="0">
                <a:hlinkClick r:id="rId2"/>
              </a:rPr>
              <a:t>rakeshs@quintesglobal</a:t>
            </a:r>
            <a:r>
              <a:rPr lang="en-US" sz="3600" b="1">
                <a:hlinkClick r:id="rId2"/>
              </a:rPr>
              <a:t>.com</a:t>
            </a:r>
            <a:r>
              <a:rPr lang="en-US" sz="3600" b="1"/>
              <a:t> </a:t>
            </a:r>
            <a:endParaRPr lang="en-US" sz="3600" b="1" dirty="0"/>
          </a:p>
          <a:p>
            <a:pPr algn="ctr"/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912534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esentation Skills: Become a Better Presenter Today - Potential.com">
            <a:extLst>
              <a:ext uri="{FF2B5EF4-FFF2-40B4-BE49-F238E27FC236}">
                <a16:creationId xmlns:a16="http://schemas.microsoft.com/office/drawing/2014/main" id="{B35010CC-BC16-7AB3-EECA-7569193EB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4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A584946-CCC3-FFFA-F930-17813EC0F572}"/>
              </a:ext>
            </a:extLst>
          </p:cNvPr>
          <p:cNvSpPr txBox="1"/>
          <p:nvPr/>
        </p:nvSpPr>
        <p:spPr>
          <a:xfrm>
            <a:off x="3218213" y="275134"/>
            <a:ext cx="7493330" cy="4235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600" b="1" dirty="0"/>
              <a:t>3+ decades of GBS/ GCC Industry 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endParaRPr lang="en-US" sz="2600" b="1" dirty="0"/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600" b="1" dirty="0"/>
              <a:t>Building India as the GCC Hub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endParaRPr lang="en-US" sz="2600" b="1" dirty="0"/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600" b="1" dirty="0"/>
              <a:t>Opportunities for CAs and Advisory Firms </a:t>
            </a:r>
            <a:br>
              <a:rPr lang="en-US" sz="2600" b="1" dirty="0"/>
            </a:br>
            <a:br>
              <a:rPr lang="en-US" sz="2600" b="1" dirty="0"/>
            </a:b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3248112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F2D37-FD44-F687-22B5-6ED7A6B9C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4507"/>
            <a:ext cx="10515600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spcAft>
                <a:spcPts val="800"/>
              </a:spcAft>
            </a:pPr>
            <a:r>
              <a:rPr lang="en-US" sz="3600" b="1" dirty="0"/>
              <a:t>In Your Opinion ….Why do Organizations Setup Global Capability Centers (GCC)?</a:t>
            </a:r>
            <a:br>
              <a:rPr lang="en-US" sz="3600" b="1" dirty="0"/>
            </a:br>
            <a:endParaRPr lang="en-US" sz="36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78EE40-05FD-78BC-9A5E-6DDF1D4515F3}"/>
              </a:ext>
            </a:extLst>
          </p:cNvPr>
          <p:cNvSpPr txBox="1"/>
          <p:nvPr/>
        </p:nvSpPr>
        <p:spPr>
          <a:xfrm>
            <a:off x="897575" y="2082894"/>
            <a:ext cx="982089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/>
              <a:t>Consolidate &amp; Offshore Transactional Work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/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Cost Optimization 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/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Efficiencies &amp; Enhanced Customer Experience 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/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Access to Talent Pipeline &amp; Specialized Skills  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/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Innovation Continuum &amp; Strategic Decision Making 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/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Market Expansion &amp; Competitive Edge </a:t>
            </a:r>
          </a:p>
        </p:txBody>
      </p:sp>
    </p:spTree>
    <p:extLst>
      <p:ext uri="{BB962C8B-B14F-4D97-AF65-F5344CB8AC3E}">
        <p14:creationId xmlns:p14="http://schemas.microsoft.com/office/powerpoint/2010/main" val="3186176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FB03BE-2C1C-4A02-2DB9-E66F3DF68D4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288"/>
            <a:ext cx="12192000" cy="6952735"/>
          </a:xfrm>
          <a:prstGeom prst="rect">
            <a:avLst/>
          </a:prstGeom>
        </p:spPr>
      </p:pic>
      <p:sp>
        <p:nvSpPr>
          <p:cNvPr id="175" name="A Brief history of our industry"/>
          <p:cNvSpPr txBox="1">
            <a:spLocks noGrp="1"/>
          </p:cNvSpPr>
          <p:nvPr>
            <p:ph type="title"/>
          </p:nvPr>
        </p:nvSpPr>
        <p:spPr>
          <a:xfrm>
            <a:off x="314213" y="-950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800"/>
              </a:spcAft>
            </a:pPr>
            <a:r>
              <a:rPr lang="en-IN" sz="3600" b="1" dirty="0">
                <a:solidFill>
                  <a:schemeClr val="bg1"/>
                </a:solidFill>
              </a:rPr>
              <a:t>3+ Decades of GBS/ GCC Industry </a:t>
            </a:r>
            <a:endParaRPr sz="3600" b="1" dirty="0">
              <a:solidFill>
                <a:schemeClr val="bg1"/>
              </a:solidFill>
            </a:endParaRPr>
          </a:p>
        </p:txBody>
      </p:sp>
      <p:sp>
        <p:nvSpPr>
          <p:cNvPr id="176" name="Labour arbitrage…"/>
          <p:cNvSpPr txBox="1">
            <a:spLocks noGrp="1"/>
          </p:cNvSpPr>
          <p:nvPr>
            <p:ph type="body" sz="half" idx="1"/>
          </p:nvPr>
        </p:nvSpPr>
        <p:spPr>
          <a:xfrm>
            <a:off x="202629" y="1024460"/>
            <a:ext cx="11786742" cy="4655127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10000"/>
              </a:lnSpc>
              <a:defRPr sz="5000"/>
            </a:pPr>
            <a:r>
              <a:rPr lang="en-US" sz="2400" b="1" dirty="0">
                <a:solidFill>
                  <a:schemeClr val="bg1"/>
                </a:solidFill>
                <a:cs typeface="Calibri" panose="020F0502020204030204" pitchFamily="34" charset="0"/>
              </a:rPr>
              <a:t>Started with </a:t>
            </a:r>
            <a:r>
              <a:rPr sz="2400" b="1" dirty="0" err="1">
                <a:solidFill>
                  <a:schemeClr val="bg1"/>
                </a:solidFill>
                <a:cs typeface="Calibri" panose="020F0502020204030204" pitchFamily="34" charset="0"/>
              </a:rPr>
              <a:t>Labour</a:t>
            </a:r>
            <a:r>
              <a:rPr sz="2400" b="1" dirty="0">
                <a:solidFill>
                  <a:schemeClr val="bg1"/>
                </a:solidFill>
                <a:cs typeface="Calibri" panose="020F0502020204030204" pitchFamily="34" charset="0"/>
              </a:rPr>
              <a:t> arbitrage</a:t>
            </a:r>
            <a:r>
              <a:rPr lang="en-US" sz="2400" b="1" dirty="0">
                <a:solidFill>
                  <a:schemeClr val="bg1"/>
                </a:solidFill>
                <a:cs typeface="Calibri" panose="020F0502020204030204" pitchFamily="34" charset="0"/>
              </a:rPr>
              <a:t> and the </a:t>
            </a:r>
            <a:r>
              <a:rPr sz="2400" b="1" dirty="0">
                <a:solidFill>
                  <a:schemeClr val="bg1"/>
                </a:solidFill>
                <a:cs typeface="Calibri" panose="020F0502020204030204" pitchFamily="34" charset="0"/>
              </a:rPr>
              <a:t>Lowe</a:t>
            </a:r>
            <a:r>
              <a:rPr lang="en-US" sz="2400" b="1" dirty="0">
                <a:solidFill>
                  <a:schemeClr val="bg1"/>
                </a:solidFill>
                <a:cs typeface="Calibri" panose="020F0502020204030204" pitchFamily="34" charset="0"/>
              </a:rPr>
              <a:t>r</a:t>
            </a:r>
            <a:r>
              <a:rPr sz="2400" b="1" dirty="0">
                <a:solidFill>
                  <a:schemeClr val="bg1"/>
                </a:solidFill>
                <a:cs typeface="Calibri" panose="020F0502020204030204" pitchFamily="34" charset="0"/>
              </a:rPr>
              <a:t>- end of transactions</a:t>
            </a:r>
            <a:r>
              <a:rPr lang="en-US" sz="2400" b="1" dirty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</a:p>
          <a:p>
            <a:pPr>
              <a:defRPr sz="5000"/>
            </a:pPr>
            <a:endParaRPr sz="1000" b="1" dirty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>
              <a:defRPr sz="5000"/>
            </a:pPr>
            <a:r>
              <a:rPr lang="en-US" sz="2400" b="1" dirty="0">
                <a:solidFill>
                  <a:schemeClr val="bg1"/>
                </a:solidFill>
                <a:cs typeface="Calibri" panose="020F0502020204030204" pitchFamily="34" charset="0"/>
              </a:rPr>
              <a:t>Journey: Engineering Services / S</a:t>
            </a:r>
            <a:r>
              <a:rPr sz="2400" b="1" dirty="0">
                <a:solidFill>
                  <a:schemeClr val="bg1"/>
                </a:solidFill>
                <a:cs typeface="Calibri" panose="020F0502020204030204" pitchFamily="34" charset="0"/>
              </a:rPr>
              <a:t>hared </a:t>
            </a:r>
            <a:r>
              <a:rPr lang="en-US" sz="2400" b="1" dirty="0">
                <a:solidFill>
                  <a:schemeClr val="bg1"/>
                </a:solidFill>
                <a:cs typeface="Calibri" panose="020F0502020204030204" pitchFamily="34" charset="0"/>
              </a:rPr>
              <a:t>Se</a:t>
            </a:r>
            <a:r>
              <a:rPr sz="2400" b="1" dirty="0">
                <a:solidFill>
                  <a:schemeClr val="bg1"/>
                </a:solidFill>
                <a:cs typeface="Calibri" panose="020F0502020204030204" pitchFamily="34" charset="0"/>
              </a:rPr>
              <a:t>rvices</a:t>
            </a:r>
            <a:r>
              <a:rPr lang="en-US" sz="2400" b="1" dirty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cs typeface="Calibri" panose="020F0502020204030204" pitchFamily="34" charset="0"/>
                <a:sym typeface="Wingdings" pitchFamily="2" charset="2"/>
              </a:rPr>
              <a:t></a:t>
            </a:r>
            <a:r>
              <a:rPr lang="en-US" sz="2400" b="1" dirty="0">
                <a:solidFill>
                  <a:schemeClr val="bg1"/>
                </a:solidFill>
                <a:cs typeface="Calibri" panose="020F0502020204030204" pitchFamily="34" charset="0"/>
              </a:rPr>
              <a:t> Business Services</a:t>
            </a:r>
            <a:r>
              <a:rPr lang="en-US" sz="2400" b="1" dirty="0">
                <a:solidFill>
                  <a:schemeClr val="bg1"/>
                </a:solidFill>
                <a:cs typeface="Calibri" panose="020F0502020204030204" pitchFamily="34" charset="0"/>
                <a:sym typeface="Wingdings" pitchFamily="2" charset="2"/>
              </a:rPr>
              <a:t>  </a:t>
            </a:r>
            <a:r>
              <a:rPr lang="en-US" sz="2400" b="1" dirty="0">
                <a:solidFill>
                  <a:schemeClr val="bg1"/>
                </a:solidFill>
                <a:cs typeface="Calibri" panose="020F0502020204030204" pitchFamily="34" charset="0"/>
              </a:rPr>
              <a:t>Global In-house Centers </a:t>
            </a:r>
            <a:r>
              <a:rPr lang="en-US" sz="2400" b="1" dirty="0">
                <a:solidFill>
                  <a:schemeClr val="bg1"/>
                </a:solidFill>
                <a:cs typeface="Calibri" panose="020F0502020204030204" pitchFamily="34" charset="0"/>
                <a:sym typeface="Wingdings" pitchFamily="2" charset="2"/>
              </a:rPr>
              <a:t> Global Capability Center</a:t>
            </a:r>
          </a:p>
          <a:p>
            <a:pPr>
              <a:defRPr sz="5000"/>
            </a:pPr>
            <a:endParaRPr sz="1200" b="1" dirty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>
              <a:defRPr sz="5000"/>
            </a:pPr>
            <a:r>
              <a:rPr sz="2400" b="1" dirty="0">
                <a:solidFill>
                  <a:schemeClr val="bg1"/>
                </a:solidFill>
                <a:cs typeface="Calibri" panose="020F0502020204030204" pitchFamily="34" charset="0"/>
              </a:rPr>
              <a:t>Most </a:t>
            </a:r>
            <a:r>
              <a:rPr lang="en-US" sz="2400" b="1" dirty="0">
                <a:solidFill>
                  <a:schemeClr val="bg1"/>
                </a:solidFill>
                <a:cs typeface="Calibri" panose="020F0502020204030204" pitchFamily="34" charset="0"/>
              </a:rPr>
              <a:t>of us ‘</a:t>
            </a:r>
            <a:r>
              <a:rPr sz="2400" b="1" dirty="0">
                <a:solidFill>
                  <a:schemeClr val="bg1"/>
                </a:solidFill>
                <a:cs typeface="Calibri" panose="020F0502020204030204" pitchFamily="34" charset="0"/>
              </a:rPr>
              <a:t>landed by accident</a:t>
            </a:r>
            <a:r>
              <a:rPr lang="en-US" sz="2400" b="1" dirty="0">
                <a:solidFill>
                  <a:schemeClr val="bg1"/>
                </a:solidFill>
                <a:cs typeface="Calibri" panose="020F0502020204030204" pitchFamily="34" charset="0"/>
              </a:rPr>
              <a:t>’ …..however built our Identity &amp; Brand by Reinventing &amp; Repositioning</a:t>
            </a:r>
          </a:p>
          <a:p>
            <a:pPr>
              <a:defRPr sz="5000"/>
            </a:pPr>
            <a:endParaRPr lang="en-US" sz="1050" b="1" kern="100" dirty="0">
              <a:solidFill>
                <a:schemeClr val="bg1"/>
              </a:solidFill>
              <a:effectLst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>
              <a:defRPr sz="5000"/>
            </a:pPr>
            <a:r>
              <a:rPr lang="en-IN" sz="2400" b="1" kern="1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India leads globally with 1,900+ GCCs, employing over 2 million professionals.</a:t>
            </a:r>
          </a:p>
          <a:p>
            <a:pPr>
              <a:defRPr sz="5000"/>
            </a:pPr>
            <a:endParaRPr lang="en-IN" sz="1050" b="1" kern="100" dirty="0">
              <a:solidFill>
                <a:schemeClr val="bg1"/>
              </a:solidFill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defRPr sz="5000"/>
            </a:pPr>
            <a:r>
              <a:rPr lang="en-IN" sz="2400" b="1" kern="1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These centres now contribute USD 46 billion to India’s economy – expected to cross USD 100 billion by 2030.</a:t>
            </a:r>
          </a:p>
          <a:p>
            <a:pPr>
              <a:defRPr sz="5000"/>
            </a:pPr>
            <a:endParaRPr sz="2400" b="1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5F5210-45A6-AD86-A5FC-500533006C66}"/>
              </a:ext>
            </a:extLst>
          </p:cNvPr>
          <p:cNvSpPr txBox="1"/>
          <p:nvPr/>
        </p:nvSpPr>
        <p:spPr>
          <a:xfrm>
            <a:off x="1934713" y="5741719"/>
            <a:ext cx="8675648" cy="9089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rPr>
              <a:t>Cost 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Wingdings" pitchFamily="2" charset="2"/>
              </a:rPr>
              <a:t> Talent  Value  Innovation 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nela Text Regular"/>
              <a:ea typeface="Canela Text Regular"/>
              <a:cs typeface="Canela Text Regular"/>
              <a:sym typeface="Canela Text Regular"/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Box 138">
            <a:extLst>
              <a:ext uri="{FF2B5EF4-FFF2-40B4-BE49-F238E27FC236}">
                <a16:creationId xmlns:a16="http://schemas.microsoft.com/office/drawing/2014/main" id="{A3C58C07-D096-A44A-68B5-7B5E336F2912}"/>
              </a:ext>
            </a:extLst>
          </p:cNvPr>
          <p:cNvSpPr txBox="1"/>
          <p:nvPr/>
        </p:nvSpPr>
        <p:spPr>
          <a:xfrm>
            <a:off x="224203" y="-156117"/>
            <a:ext cx="7639594" cy="913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>
                <a:ea typeface="+mj-ea"/>
                <a:cs typeface="+mj-cs"/>
              </a:rPr>
              <a:t>Evolution of the GCCs in India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FA23243-61D8-D019-DBA3-A5A6A20F7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1363"/>
            <a:ext cx="12192000" cy="6286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853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FCEFD-48E2-E911-A983-80EF06AF4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30447-28DA-0DFC-3542-EACEF0FBB2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The Future of A.I.-Savvy Digital Executives">
            <a:extLst>
              <a:ext uri="{FF2B5EF4-FFF2-40B4-BE49-F238E27FC236}">
                <a16:creationId xmlns:a16="http://schemas.microsoft.com/office/drawing/2014/main" id="{9BB73E5F-78B0-3095-B8FE-2A636ACB3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88"/>
            <a:ext cx="12192000" cy="672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A0AB6F-95BD-2040-8D59-603B4BD836DB}"/>
              </a:ext>
            </a:extLst>
          </p:cNvPr>
          <p:cNvSpPr txBox="1"/>
          <p:nvPr/>
        </p:nvSpPr>
        <p:spPr>
          <a:xfrm>
            <a:off x="3175" y="888186"/>
            <a:ext cx="1223168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Building</a:t>
            </a:r>
            <a:r>
              <a:rPr kumimoji="0" lang="en-IN" sz="60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India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N" sz="6000" b="1" dirty="0">
              <a:solidFill>
                <a:srgbClr val="FFFF00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60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 the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N" sz="6000" b="1" dirty="0">
              <a:solidFill>
                <a:srgbClr val="FFFF00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60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GCC Hub </a:t>
            </a:r>
            <a:endParaRPr kumimoji="0" lang="en-GB" sz="6000" b="1" i="0" u="none" strike="noStrike" kern="1200" cap="none" spc="60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481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502CAFB6-DFA8-43B2-D742-52B289D0D5F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83634" cy="68580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001CD78-8D3D-30FD-5634-F622D7A9B2E3}"/>
              </a:ext>
            </a:extLst>
          </p:cNvPr>
          <p:cNvSpPr txBox="1"/>
          <p:nvPr/>
        </p:nvSpPr>
        <p:spPr>
          <a:xfrm>
            <a:off x="-49209" y="55802"/>
            <a:ext cx="122003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GCC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C0A32D6-4278-C94D-EB2A-B126F7BF2F9B}"/>
              </a:ext>
            </a:extLst>
          </p:cNvPr>
          <p:cNvSpPr txBox="1"/>
          <p:nvPr/>
        </p:nvSpPr>
        <p:spPr>
          <a:xfrm>
            <a:off x="-16729" y="5800843"/>
            <a:ext cx="12200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3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Global Collaboration &amp; Capability HUB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85170B0C-1C74-42F9-FB87-A8B81C0514AF}"/>
              </a:ext>
            </a:extLst>
          </p:cNvPr>
          <p:cNvGraphicFramePr/>
          <p:nvPr/>
        </p:nvGraphicFramePr>
        <p:xfrm>
          <a:off x="-259786" y="1412110"/>
          <a:ext cx="6000830" cy="3985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FD5713C-90BA-4305-CD04-B03A2EB7E8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3229926"/>
              </p:ext>
            </p:extLst>
          </p:nvPr>
        </p:nvGraphicFramePr>
        <p:xfrm>
          <a:off x="5948904" y="1412109"/>
          <a:ext cx="6000830" cy="3985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96994AE-211B-D79E-E45D-3E90C80973A7}"/>
              </a:ext>
            </a:extLst>
          </p:cNvPr>
          <p:cNvSpPr txBox="1"/>
          <p:nvPr/>
        </p:nvSpPr>
        <p:spPr>
          <a:xfrm>
            <a:off x="544010" y="838401"/>
            <a:ext cx="10809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3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TWO Cs: Collaboration &amp; Capability</a:t>
            </a:r>
          </a:p>
        </p:txBody>
      </p:sp>
    </p:spTree>
    <p:extLst>
      <p:ext uri="{BB962C8B-B14F-4D97-AF65-F5344CB8AC3E}">
        <p14:creationId xmlns:p14="http://schemas.microsoft.com/office/powerpoint/2010/main" val="189161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Graphic spid="6" grpId="0">
        <p:bldAsOne/>
      </p:bldGraphic>
      <p:bldGraphic spid="7" grpId="0">
        <p:bldAsOne/>
      </p:bldGraphic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9F9B0C-1260-3629-B771-776D6825B7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 descr="A picture containing outdoor, person, water, man&#10;&#10;Description automatically generated">
            <a:extLst>
              <a:ext uri="{FF2B5EF4-FFF2-40B4-BE49-F238E27FC236}">
                <a16:creationId xmlns:a16="http://schemas.microsoft.com/office/drawing/2014/main" id="{A89653EE-E31E-FA0B-A42A-CFF9817991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" t="8360" r="649" b="8360"/>
          <a:stretch>
            <a:fillRect/>
          </a:stretch>
        </p:blipFill>
        <p:spPr>
          <a:xfrm flipH="1">
            <a:off x="0" y="6533"/>
            <a:ext cx="12191999" cy="6910575"/>
          </a:xfrm>
          <a:custGeom>
            <a:avLst/>
            <a:gdLst>
              <a:gd name="connsiteX0" fmla="*/ 12191999 w 12191999"/>
              <a:gd name="connsiteY0" fmla="*/ 0 h 6858000"/>
              <a:gd name="connsiteX1" fmla="*/ 0 w 12191999"/>
              <a:gd name="connsiteY1" fmla="*/ 0 h 6858000"/>
              <a:gd name="connsiteX2" fmla="*/ 0 w 12191999"/>
              <a:gd name="connsiteY2" fmla="*/ 6858000 h 6858000"/>
              <a:gd name="connsiteX3" fmla="*/ 12191999 w 1219199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6858000">
                <a:moveTo>
                  <a:pt x="12191999" y="0"/>
                </a:moveTo>
                <a:lnTo>
                  <a:pt x="0" y="0"/>
                </a:lnTo>
                <a:lnTo>
                  <a:pt x="0" y="6858000"/>
                </a:lnTo>
                <a:lnTo>
                  <a:pt x="12191999" y="6858000"/>
                </a:lnTo>
                <a:close/>
              </a:path>
            </a:pathLst>
          </a:cu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8123516B-F620-F481-B8AE-F4F56EEB3887}"/>
              </a:ext>
            </a:extLst>
          </p:cNvPr>
          <p:cNvSpPr/>
          <p:nvPr/>
        </p:nvSpPr>
        <p:spPr>
          <a:xfrm>
            <a:off x="0" y="6533"/>
            <a:ext cx="12192000" cy="6858000"/>
          </a:xfrm>
          <a:prstGeom prst="rect">
            <a:avLst/>
          </a:prstGeom>
          <a:solidFill>
            <a:schemeClr val="tx1">
              <a:alpha val="3098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9C7DA38E-75BA-442C-EB12-D44F9B0055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0" y="995458"/>
            <a:ext cx="812800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BEFEE8-0D0A-13B9-8EDB-33916BBA44DC}"/>
              </a:ext>
            </a:extLst>
          </p:cNvPr>
          <p:cNvSpPr txBox="1"/>
          <p:nvPr/>
        </p:nvSpPr>
        <p:spPr>
          <a:xfrm>
            <a:off x="91566" y="218124"/>
            <a:ext cx="120157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Strategic Asset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41AC1B2-9562-3E28-95E7-6E77CE5802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9940095"/>
              </p:ext>
            </p:extLst>
          </p:nvPr>
        </p:nvGraphicFramePr>
        <p:xfrm>
          <a:off x="1944474" y="1049121"/>
          <a:ext cx="8486184" cy="5616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337400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5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39B3142-672E-9235-A3E7-15C969B8EB3C}"/>
              </a:ext>
            </a:extLst>
          </p:cNvPr>
          <p:cNvGrpSpPr/>
          <p:nvPr/>
        </p:nvGrpSpPr>
        <p:grpSpPr>
          <a:xfrm>
            <a:off x="7793760" y="1285245"/>
            <a:ext cx="3769569" cy="1848952"/>
            <a:chOff x="2762256" y="1714804"/>
            <a:chExt cx="4469878" cy="1753114"/>
          </a:xfrm>
        </p:grpSpPr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58961186-0859-4896-98B5-C58D26F4490B}"/>
                </a:ext>
              </a:extLst>
            </p:cNvPr>
            <p:cNvGrpSpPr/>
            <p:nvPr/>
          </p:nvGrpSpPr>
          <p:grpSpPr>
            <a:xfrm>
              <a:off x="2762256" y="1714806"/>
              <a:ext cx="2691183" cy="1753112"/>
              <a:chOff x="975964" y="2350490"/>
              <a:chExt cx="3454138" cy="2299893"/>
            </a:xfrm>
            <a:solidFill>
              <a:schemeClr val="accent3"/>
            </a:solidFill>
          </p:grpSpPr>
          <p:sp>
            <p:nvSpPr>
              <p:cNvPr id="84" name="Block Arc 83">
                <a:extLst>
                  <a:ext uri="{FF2B5EF4-FFF2-40B4-BE49-F238E27FC236}">
                    <a16:creationId xmlns:a16="http://schemas.microsoft.com/office/drawing/2014/main" id="{9B58E3F0-9ED4-441E-B109-E65A39B42F4A}"/>
                  </a:ext>
                </a:extLst>
              </p:cNvPr>
              <p:cNvSpPr/>
              <p:nvPr/>
            </p:nvSpPr>
            <p:spPr>
              <a:xfrm rot="16200000">
                <a:off x="975964" y="2350491"/>
                <a:ext cx="2299892" cy="2299892"/>
              </a:xfrm>
              <a:prstGeom prst="blockArc">
                <a:avLst>
                  <a:gd name="adj1" fmla="val 10800000"/>
                  <a:gd name="adj2" fmla="val 85088"/>
                  <a:gd name="adj3" fmla="val 1094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6AF5A16A-DF76-4A75-9CA7-F47B93BDF8EF}"/>
                  </a:ext>
                </a:extLst>
              </p:cNvPr>
              <p:cNvSpPr/>
              <p:nvPr/>
            </p:nvSpPr>
            <p:spPr>
              <a:xfrm>
                <a:off x="2088723" y="2350490"/>
                <a:ext cx="1070154" cy="252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57530D33-E4F2-477A-B127-A4602E2E716A}"/>
                  </a:ext>
                </a:extLst>
              </p:cNvPr>
              <p:cNvSpPr/>
              <p:nvPr/>
            </p:nvSpPr>
            <p:spPr>
              <a:xfrm>
                <a:off x="2069857" y="4398383"/>
                <a:ext cx="1337692" cy="252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87" name="Block Arc 13">
                <a:extLst>
                  <a:ext uri="{FF2B5EF4-FFF2-40B4-BE49-F238E27FC236}">
                    <a16:creationId xmlns:a16="http://schemas.microsoft.com/office/drawing/2014/main" id="{87AECB3F-12D7-43C8-AE6C-5B09F6CB69A6}"/>
                  </a:ext>
                </a:extLst>
              </p:cNvPr>
              <p:cNvSpPr/>
              <p:nvPr/>
            </p:nvSpPr>
            <p:spPr>
              <a:xfrm rot="5400000" flipH="1">
                <a:off x="3177261" y="2302812"/>
                <a:ext cx="1078511" cy="1173871"/>
              </a:xfrm>
              <a:custGeom>
                <a:avLst/>
                <a:gdLst/>
                <a:ahLst/>
                <a:cxnLst/>
                <a:rect l="l" t="t" r="r" b="b"/>
                <a:pathLst>
                  <a:path w="1078511" h="1173870">
                    <a:moveTo>
                      <a:pt x="1078158" y="1173870"/>
                    </a:moveTo>
                    <a:cubicBezTo>
                      <a:pt x="1088410" y="759770"/>
                      <a:pt x="875156" y="372156"/>
                      <a:pt x="519891" y="159151"/>
                    </a:cubicBezTo>
                    <a:cubicBezTo>
                      <a:pt x="359243" y="62832"/>
                      <a:pt x="180784" y="8948"/>
                      <a:pt x="0" y="0"/>
                    </a:cubicBezTo>
                    <a:lnTo>
                      <a:pt x="0" y="251968"/>
                    </a:lnTo>
                    <a:cubicBezTo>
                      <a:pt x="135880" y="260907"/>
                      <a:pt x="269609" y="302617"/>
                      <a:pt x="390438" y="375062"/>
                    </a:cubicBezTo>
                    <a:cubicBezTo>
                      <a:pt x="667928" y="541436"/>
                      <a:pt x="834496" y="844193"/>
                      <a:pt x="826489" y="116763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88" name="Right Triangle 87">
                <a:extLst>
                  <a:ext uri="{FF2B5EF4-FFF2-40B4-BE49-F238E27FC236}">
                    <a16:creationId xmlns:a16="http://schemas.microsoft.com/office/drawing/2014/main" id="{71EFB8CA-1E05-4D53-8144-48ECB56B7B87}"/>
                  </a:ext>
                </a:extLst>
              </p:cNvPr>
              <p:cNvSpPr/>
              <p:nvPr/>
            </p:nvSpPr>
            <p:spPr>
              <a:xfrm rot="18900000">
                <a:off x="3971844" y="3190724"/>
                <a:ext cx="458258" cy="458258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48E45096-0946-42C7-AF9C-1C006ED152F7}"/>
                </a:ext>
              </a:extLst>
            </p:cNvPr>
            <p:cNvGrpSpPr/>
            <p:nvPr/>
          </p:nvGrpSpPr>
          <p:grpSpPr>
            <a:xfrm rot="10800000">
              <a:off x="4573698" y="1714804"/>
              <a:ext cx="2658436" cy="1753112"/>
              <a:chOff x="975964" y="2350490"/>
              <a:chExt cx="3454138" cy="2299893"/>
            </a:xfrm>
            <a:solidFill>
              <a:schemeClr val="accent4"/>
            </a:solidFill>
          </p:grpSpPr>
          <p:sp>
            <p:nvSpPr>
              <p:cNvPr id="79" name="Block Arc 78">
                <a:extLst>
                  <a:ext uri="{FF2B5EF4-FFF2-40B4-BE49-F238E27FC236}">
                    <a16:creationId xmlns:a16="http://schemas.microsoft.com/office/drawing/2014/main" id="{26D30878-37E7-4E3D-B3F9-D6532FE6AB31}"/>
                  </a:ext>
                </a:extLst>
              </p:cNvPr>
              <p:cNvSpPr/>
              <p:nvPr/>
            </p:nvSpPr>
            <p:spPr>
              <a:xfrm rot="16200000">
                <a:off x="975964" y="2350491"/>
                <a:ext cx="2299892" cy="2299892"/>
              </a:xfrm>
              <a:prstGeom prst="blockArc">
                <a:avLst>
                  <a:gd name="adj1" fmla="val 10800000"/>
                  <a:gd name="adj2" fmla="val 85088"/>
                  <a:gd name="adj3" fmla="val 1094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E3C73333-8EBA-4947-87D8-AC76D015F3FD}"/>
                  </a:ext>
                </a:extLst>
              </p:cNvPr>
              <p:cNvSpPr/>
              <p:nvPr/>
            </p:nvSpPr>
            <p:spPr>
              <a:xfrm>
                <a:off x="2088723" y="2350490"/>
                <a:ext cx="1070154" cy="252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FA2D35D3-B200-4B32-AE07-8EC3BC86F193}"/>
                  </a:ext>
                </a:extLst>
              </p:cNvPr>
              <p:cNvSpPr/>
              <p:nvPr/>
            </p:nvSpPr>
            <p:spPr>
              <a:xfrm>
                <a:off x="2069857" y="4398383"/>
                <a:ext cx="1337692" cy="252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82" name="Block Arc 13">
                <a:extLst>
                  <a:ext uri="{FF2B5EF4-FFF2-40B4-BE49-F238E27FC236}">
                    <a16:creationId xmlns:a16="http://schemas.microsoft.com/office/drawing/2014/main" id="{5AE51ADB-C16F-48CA-8BD7-D1D538C2C4F0}"/>
                  </a:ext>
                </a:extLst>
              </p:cNvPr>
              <p:cNvSpPr/>
              <p:nvPr/>
            </p:nvSpPr>
            <p:spPr>
              <a:xfrm rot="5400000" flipH="1">
                <a:off x="3196887" y="2302811"/>
                <a:ext cx="1078511" cy="1173870"/>
              </a:xfrm>
              <a:custGeom>
                <a:avLst/>
                <a:gdLst/>
                <a:ahLst/>
                <a:cxnLst/>
                <a:rect l="l" t="t" r="r" b="b"/>
                <a:pathLst>
                  <a:path w="1078511" h="1173870">
                    <a:moveTo>
                      <a:pt x="1078158" y="1173870"/>
                    </a:moveTo>
                    <a:cubicBezTo>
                      <a:pt x="1088410" y="759770"/>
                      <a:pt x="875156" y="372156"/>
                      <a:pt x="519891" y="159151"/>
                    </a:cubicBezTo>
                    <a:cubicBezTo>
                      <a:pt x="359243" y="62832"/>
                      <a:pt x="180784" y="8948"/>
                      <a:pt x="0" y="0"/>
                    </a:cubicBezTo>
                    <a:lnTo>
                      <a:pt x="0" y="251968"/>
                    </a:lnTo>
                    <a:cubicBezTo>
                      <a:pt x="135880" y="260907"/>
                      <a:pt x="269609" y="302617"/>
                      <a:pt x="390438" y="375062"/>
                    </a:cubicBezTo>
                    <a:cubicBezTo>
                      <a:pt x="667928" y="541436"/>
                      <a:pt x="834496" y="844193"/>
                      <a:pt x="826489" y="116763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83" name="Right Triangle 82">
                <a:extLst>
                  <a:ext uri="{FF2B5EF4-FFF2-40B4-BE49-F238E27FC236}">
                    <a16:creationId xmlns:a16="http://schemas.microsoft.com/office/drawing/2014/main" id="{108E14A5-45B3-46B4-9FF9-080C4D037F95}"/>
                  </a:ext>
                </a:extLst>
              </p:cNvPr>
              <p:cNvSpPr/>
              <p:nvPr/>
            </p:nvSpPr>
            <p:spPr>
              <a:xfrm rot="18900000">
                <a:off x="3971844" y="3183576"/>
                <a:ext cx="458258" cy="458258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</p:grp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BBD9F1F3-4697-7B62-AF5E-D89CEA8FBAF6}"/>
              </a:ext>
            </a:extLst>
          </p:cNvPr>
          <p:cNvGrpSpPr/>
          <p:nvPr/>
        </p:nvGrpSpPr>
        <p:grpSpPr>
          <a:xfrm>
            <a:off x="7793760" y="4013135"/>
            <a:ext cx="3769569" cy="1848952"/>
            <a:chOff x="2762256" y="1714804"/>
            <a:chExt cx="4469878" cy="1753114"/>
          </a:xfrm>
        </p:grpSpPr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F9DA7C84-D54C-CCFB-AED4-6444D51802FC}"/>
                </a:ext>
              </a:extLst>
            </p:cNvPr>
            <p:cNvGrpSpPr/>
            <p:nvPr/>
          </p:nvGrpSpPr>
          <p:grpSpPr>
            <a:xfrm>
              <a:off x="2762256" y="1714806"/>
              <a:ext cx="2691183" cy="1753112"/>
              <a:chOff x="975964" y="2350490"/>
              <a:chExt cx="3454138" cy="2299893"/>
            </a:xfrm>
            <a:solidFill>
              <a:schemeClr val="accent3"/>
            </a:solidFill>
          </p:grpSpPr>
          <p:sp>
            <p:nvSpPr>
              <p:cNvPr id="97" name="Block Arc 96">
                <a:extLst>
                  <a:ext uri="{FF2B5EF4-FFF2-40B4-BE49-F238E27FC236}">
                    <a16:creationId xmlns:a16="http://schemas.microsoft.com/office/drawing/2014/main" id="{0198127E-3F54-3535-B8B3-D9CF0783B15F}"/>
                  </a:ext>
                </a:extLst>
              </p:cNvPr>
              <p:cNvSpPr/>
              <p:nvPr/>
            </p:nvSpPr>
            <p:spPr>
              <a:xfrm rot="16200000">
                <a:off x="975964" y="2350491"/>
                <a:ext cx="2299892" cy="2299892"/>
              </a:xfrm>
              <a:prstGeom prst="blockArc">
                <a:avLst>
                  <a:gd name="adj1" fmla="val 10800000"/>
                  <a:gd name="adj2" fmla="val 85088"/>
                  <a:gd name="adj3" fmla="val 1094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3ACAF088-4C1C-15B7-08D7-7BB41C4164C6}"/>
                  </a:ext>
                </a:extLst>
              </p:cNvPr>
              <p:cNvSpPr/>
              <p:nvPr/>
            </p:nvSpPr>
            <p:spPr>
              <a:xfrm>
                <a:off x="2088723" y="2350490"/>
                <a:ext cx="1070154" cy="252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83B1BCC8-5858-3B61-2B29-657EC4A26CC5}"/>
                  </a:ext>
                </a:extLst>
              </p:cNvPr>
              <p:cNvSpPr/>
              <p:nvPr/>
            </p:nvSpPr>
            <p:spPr>
              <a:xfrm>
                <a:off x="2069857" y="4397069"/>
                <a:ext cx="1337692" cy="25331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100" name="Block Arc 13">
                <a:extLst>
                  <a:ext uri="{FF2B5EF4-FFF2-40B4-BE49-F238E27FC236}">
                    <a16:creationId xmlns:a16="http://schemas.microsoft.com/office/drawing/2014/main" id="{C47DAE1D-6A26-D4A2-867B-DAC989D344D4}"/>
                  </a:ext>
                </a:extLst>
              </p:cNvPr>
              <p:cNvSpPr/>
              <p:nvPr/>
            </p:nvSpPr>
            <p:spPr>
              <a:xfrm rot="5400000" flipH="1">
                <a:off x="3177261" y="2302812"/>
                <a:ext cx="1078511" cy="1173871"/>
              </a:xfrm>
              <a:custGeom>
                <a:avLst/>
                <a:gdLst/>
                <a:ahLst/>
                <a:cxnLst/>
                <a:rect l="l" t="t" r="r" b="b"/>
                <a:pathLst>
                  <a:path w="1078511" h="1173870">
                    <a:moveTo>
                      <a:pt x="1078158" y="1173870"/>
                    </a:moveTo>
                    <a:cubicBezTo>
                      <a:pt x="1088410" y="759770"/>
                      <a:pt x="875156" y="372156"/>
                      <a:pt x="519891" y="159151"/>
                    </a:cubicBezTo>
                    <a:cubicBezTo>
                      <a:pt x="359243" y="62832"/>
                      <a:pt x="180784" y="8948"/>
                      <a:pt x="0" y="0"/>
                    </a:cubicBezTo>
                    <a:lnTo>
                      <a:pt x="0" y="251968"/>
                    </a:lnTo>
                    <a:cubicBezTo>
                      <a:pt x="135880" y="260907"/>
                      <a:pt x="269609" y="302617"/>
                      <a:pt x="390438" y="375062"/>
                    </a:cubicBezTo>
                    <a:cubicBezTo>
                      <a:pt x="667928" y="541436"/>
                      <a:pt x="834496" y="844193"/>
                      <a:pt x="826489" y="116763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101" name="Right Triangle 100">
                <a:extLst>
                  <a:ext uri="{FF2B5EF4-FFF2-40B4-BE49-F238E27FC236}">
                    <a16:creationId xmlns:a16="http://schemas.microsoft.com/office/drawing/2014/main" id="{4452664A-DF8B-34C4-EEE0-F2C22EC9A783}"/>
                  </a:ext>
                </a:extLst>
              </p:cNvPr>
              <p:cNvSpPr/>
              <p:nvPr/>
            </p:nvSpPr>
            <p:spPr>
              <a:xfrm rot="18900000">
                <a:off x="3971844" y="3190724"/>
                <a:ext cx="458258" cy="458258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9F24FAB9-D6AA-5E09-66F2-150EBEF02C84}"/>
                </a:ext>
              </a:extLst>
            </p:cNvPr>
            <p:cNvGrpSpPr/>
            <p:nvPr/>
          </p:nvGrpSpPr>
          <p:grpSpPr>
            <a:xfrm rot="10800000">
              <a:off x="4573698" y="1714804"/>
              <a:ext cx="2658436" cy="1753112"/>
              <a:chOff x="975964" y="2350490"/>
              <a:chExt cx="3454138" cy="2299893"/>
            </a:xfrm>
            <a:solidFill>
              <a:schemeClr val="accent4"/>
            </a:solidFill>
          </p:grpSpPr>
          <p:sp>
            <p:nvSpPr>
              <p:cNvPr id="92" name="Block Arc 91">
                <a:extLst>
                  <a:ext uri="{FF2B5EF4-FFF2-40B4-BE49-F238E27FC236}">
                    <a16:creationId xmlns:a16="http://schemas.microsoft.com/office/drawing/2014/main" id="{76EFA1F5-DEB8-A4D9-01BF-8CE2173000CE}"/>
                  </a:ext>
                </a:extLst>
              </p:cNvPr>
              <p:cNvSpPr/>
              <p:nvPr/>
            </p:nvSpPr>
            <p:spPr>
              <a:xfrm rot="16200000">
                <a:off x="975964" y="2350491"/>
                <a:ext cx="2299892" cy="2299892"/>
              </a:xfrm>
              <a:prstGeom prst="blockArc">
                <a:avLst>
                  <a:gd name="adj1" fmla="val 10800000"/>
                  <a:gd name="adj2" fmla="val 85088"/>
                  <a:gd name="adj3" fmla="val 1094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81D71412-5EC0-F483-5EDD-C16E03CA7F20}"/>
                  </a:ext>
                </a:extLst>
              </p:cNvPr>
              <p:cNvSpPr/>
              <p:nvPr/>
            </p:nvSpPr>
            <p:spPr>
              <a:xfrm>
                <a:off x="2088723" y="2350490"/>
                <a:ext cx="1070154" cy="252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D4AF771E-17BB-5E22-907F-4E1F54C9752D}"/>
                  </a:ext>
                </a:extLst>
              </p:cNvPr>
              <p:cNvSpPr/>
              <p:nvPr/>
            </p:nvSpPr>
            <p:spPr>
              <a:xfrm>
                <a:off x="2069857" y="4398383"/>
                <a:ext cx="1337692" cy="252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95" name="Block Arc 13">
                <a:extLst>
                  <a:ext uri="{FF2B5EF4-FFF2-40B4-BE49-F238E27FC236}">
                    <a16:creationId xmlns:a16="http://schemas.microsoft.com/office/drawing/2014/main" id="{428716D1-F5B9-90F4-1100-6C578107E782}"/>
                  </a:ext>
                </a:extLst>
              </p:cNvPr>
              <p:cNvSpPr/>
              <p:nvPr/>
            </p:nvSpPr>
            <p:spPr>
              <a:xfrm rot="5400000" flipH="1">
                <a:off x="3196887" y="2302811"/>
                <a:ext cx="1078511" cy="1173870"/>
              </a:xfrm>
              <a:custGeom>
                <a:avLst/>
                <a:gdLst/>
                <a:ahLst/>
                <a:cxnLst/>
                <a:rect l="l" t="t" r="r" b="b"/>
                <a:pathLst>
                  <a:path w="1078511" h="1173870">
                    <a:moveTo>
                      <a:pt x="1078158" y="1173870"/>
                    </a:moveTo>
                    <a:cubicBezTo>
                      <a:pt x="1088410" y="759770"/>
                      <a:pt x="875156" y="372156"/>
                      <a:pt x="519891" y="159151"/>
                    </a:cubicBezTo>
                    <a:cubicBezTo>
                      <a:pt x="359243" y="62832"/>
                      <a:pt x="180784" y="8948"/>
                      <a:pt x="0" y="0"/>
                    </a:cubicBezTo>
                    <a:lnTo>
                      <a:pt x="0" y="251968"/>
                    </a:lnTo>
                    <a:cubicBezTo>
                      <a:pt x="135880" y="260907"/>
                      <a:pt x="269609" y="302617"/>
                      <a:pt x="390438" y="375062"/>
                    </a:cubicBezTo>
                    <a:cubicBezTo>
                      <a:pt x="667928" y="541436"/>
                      <a:pt x="834496" y="844193"/>
                      <a:pt x="826489" y="116763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96" name="Right Triangle 95">
                <a:extLst>
                  <a:ext uri="{FF2B5EF4-FFF2-40B4-BE49-F238E27FC236}">
                    <a16:creationId xmlns:a16="http://schemas.microsoft.com/office/drawing/2014/main" id="{8D4263EE-F2CC-8184-0113-B61BAE7B4E1E}"/>
                  </a:ext>
                </a:extLst>
              </p:cNvPr>
              <p:cNvSpPr/>
              <p:nvPr/>
            </p:nvSpPr>
            <p:spPr>
              <a:xfrm rot="18900000">
                <a:off x="3971844" y="3183576"/>
                <a:ext cx="458258" cy="458258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</p:grp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530F024-D57E-8270-5260-9DEE26074644}"/>
              </a:ext>
            </a:extLst>
          </p:cNvPr>
          <p:cNvSpPr txBox="1"/>
          <p:nvPr/>
        </p:nvSpPr>
        <p:spPr>
          <a:xfrm>
            <a:off x="7942956" y="1690630"/>
            <a:ext cx="2018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Collaboration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A040289D-5587-A222-C32F-573749565D20}"/>
              </a:ext>
            </a:extLst>
          </p:cNvPr>
          <p:cNvSpPr txBox="1"/>
          <p:nvPr/>
        </p:nvSpPr>
        <p:spPr>
          <a:xfrm>
            <a:off x="9791482" y="2364982"/>
            <a:ext cx="2018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Capability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20E32BB3-F6BC-F22C-F00D-2DCD61DE03EF}"/>
              </a:ext>
            </a:extLst>
          </p:cNvPr>
          <p:cNvSpPr txBox="1"/>
          <p:nvPr/>
        </p:nvSpPr>
        <p:spPr>
          <a:xfrm>
            <a:off x="9762580" y="4862722"/>
            <a:ext cx="20180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Competitive Advantage 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4904D12E-9FCE-3AF8-B71C-D43E910FE489}"/>
              </a:ext>
            </a:extLst>
          </p:cNvPr>
          <p:cNvSpPr txBox="1"/>
          <p:nvPr/>
        </p:nvSpPr>
        <p:spPr>
          <a:xfrm>
            <a:off x="7886560" y="4441029"/>
            <a:ext cx="2018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Commitment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16CF5B01-FE27-4C05-82CA-25FCE243C0E5}"/>
              </a:ext>
            </a:extLst>
          </p:cNvPr>
          <p:cNvGrpSpPr/>
          <p:nvPr/>
        </p:nvGrpSpPr>
        <p:grpSpPr>
          <a:xfrm>
            <a:off x="1902945" y="2172976"/>
            <a:ext cx="2812771" cy="3831295"/>
            <a:chOff x="5202787" y="2262026"/>
            <a:chExt cx="1812417" cy="2795513"/>
          </a:xfrm>
        </p:grpSpPr>
        <p:sp>
          <p:nvSpPr>
            <p:cNvPr id="115" name="Frame 5">
              <a:extLst>
                <a:ext uri="{FF2B5EF4-FFF2-40B4-BE49-F238E27FC236}">
                  <a16:creationId xmlns:a16="http://schemas.microsoft.com/office/drawing/2014/main" id="{00D70552-03B0-49F6-892E-47978F3E68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02787" y="3245120"/>
              <a:ext cx="1812417" cy="181241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scene3d>
              <a:camera prst="isometricOffAxis2Top">
                <a:rot lat="19200000" lon="3600000" rev="17400000"/>
              </a:camera>
              <a:lightRig rig="soft" dir="t"/>
            </a:scene3d>
            <a:sp3d extrusionH="476250" prstMaterial="matte">
              <a:extrusionClr>
                <a:schemeClr val="accent1"/>
              </a:extrusionClr>
              <a:contourClr>
                <a:schemeClr val="accent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Frame 6">
              <a:extLst>
                <a:ext uri="{FF2B5EF4-FFF2-40B4-BE49-F238E27FC236}">
                  <a16:creationId xmlns:a16="http://schemas.microsoft.com/office/drawing/2014/main" id="{1660D6DF-8259-44A1-BB53-453EB66F12E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32246" y="3061642"/>
              <a:ext cx="1553500" cy="155350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scene3d>
              <a:camera prst="isometricOffAxis2Top">
                <a:rot lat="19200000" lon="3600000" rev="17400000"/>
              </a:camera>
              <a:lightRig rig="soft" dir="t"/>
            </a:scene3d>
            <a:sp3d extrusionH="476250" prstMaterial="matte">
              <a:extrusionClr>
                <a:schemeClr val="accent2"/>
              </a:extrusionClr>
              <a:contourClr>
                <a:schemeClr val="accent2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Frame 7">
              <a:extLst>
                <a:ext uri="{FF2B5EF4-FFF2-40B4-BE49-F238E27FC236}">
                  <a16:creationId xmlns:a16="http://schemas.microsoft.com/office/drawing/2014/main" id="{25EC97FE-BF4C-419B-AA4A-E2059D8699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61704" y="2856747"/>
              <a:ext cx="1294583" cy="129458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scene3d>
              <a:camera prst="isometricOffAxis2Top">
                <a:rot lat="19200000" lon="3600000" rev="17400000"/>
              </a:camera>
              <a:lightRig rig="soft" dir="t"/>
            </a:scene3d>
            <a:sp3d extrusionH="476250" prstMaterial="matte">
              <a:extrusionClr>
                <a:schemeClr val="accent3"/>
              </a:extrusionClr>
              <a:contourClr>
                <a:schemeClr val="accent3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Frame 8">
              <a:extLst>
                <a:ext uri="{FF2B5EF4-FFF2-40B4-BE49-F238E27FC236}">
                  <a16:creationId xmlns:a16="http://schemas.microsoft.com/office/drawing/2014/main" id="{67F24BD1-FC5E-4A9E-90B9-84297CB156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91162" y="2635549"/>
              <a:ext cx="1035667" cy="103566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scene3d>
              <a:camera prst="isometricOffAxis2Top">
                <a:rot lat="19200000" lon="3600000" rev="17400000"/>
              </a:camera>
              <a:lightRig rig="soft" dir="t"/>
            </a:scene3d>
            <a:sp3d extrusionH="476250" prstMaterial="matte">
              <a:extrusionClr>
                <a:schemeClr val="accent4"/>
              </a:extrusionClr>
              <a:contourClr>
                <a:schemeClr val="accent4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Frame 6">
              <a:extLst>
                <a:ext uri="{FF2B5EF4-FFF2-40B4-BE49-F238E27FC236}">
                  <a16:creationId xmlns:a16="http://schemas.microsoft.com/office/drawing/2014/main" id="{5AF5B4F3-C92D-427C-0CCF-8926B15B9AD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33772" y="2262026"/>
              <a:ext cx="922530" cy="9225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scene3d>
              <a:camera prst="isometricOffAxis2Top">
                <a:rot lat="19200000" lon="3600000" rev="17400000"/>
              </a:camera>
              <a:lightRig rig="soft" dir="t"/>
            </a:scene3d>
            <a:sp3d extrusionH="476250" prstMaterial="matte">
              <a:extrusionClr>
                <a:schemeClr val="accent2"/>
              </a:extrusionClr>
              <a:contourClr>
                <a:schemeClr val="accent2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00516F16-9A54-493F-8E3D-56AE5C939CB1}"/>
              </a:ext>
            </a:extLst>
          </p:cNvPr>
          <p:cNvGrpSpPr/>
          <p:nvPr/>
        </p:nvGrpSpPr>
        <p:grpSpPr>
          <a:xfrm>
            <a:off x="2967573" y="1075423"/>
            <a:ext cx="965047" cy="1683988"/>
            <a:chOff x="851030" y="1340768"/>
            <a:chExt cx="2426195" cy="5081516"/>
          </a:xfrm>
          <a:solidFill>
            <a:schemeClr val="tx1">
              <a:lumMod val="75000"/>
              <a:lumOff val="25000"/>
            </a:schemeClr>
          </a:solidFill>
        </p:grpSpPr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0C2FA8FC-D3FE-4C81-9AA4-50BF24DE6A4A}"/>
                </a:ext>
              </a:extLst>
            </p:cNvPr>
            <p:cNvGrpSpPr/>
            <p:nvPr/>
          </p:nvGrpSpPr>
          <p:grpSpPr>
            <a:xfrm>
              <a:off x="851030" y="1340768"/>
              <a:ext cx="2426195" cy="5081516"/>
              <a:chOff x="3009901" y="1512649"/>
              <a:chExt cx="2426195" cy="5081516"/>
            </a:xfrm>
            <a:grpFill/>
          </p:grpSpPr>
          <p:sp>
            <p:nvSpPr>
              <p:cNvPr id="112" name="Freeform 9">
                <a:extLst>
                  <a:ext uri="{FF2B5EF4-FFF2-40B4-BE49-F238E27FC236}">
                    <a16:creationId xmlns:a16="http://schemas.microsoft.com/office/drawing/2014/main" id="{BCD474B5-062A-4A3C-8C6A-63F180A9B6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9901" y="1671638"/>
                <a:ext cx="2426195" cy="4922527"/>
              </a:xfrm>
              <a:custGeom>
                <a:avLst/>
                <a:gdLst>
                  <a:gd name="T0" fmla="*/ 1787 w 1867"/>
                  <a:gd name="T1" fmla="*/ 46 h 3789"/>
                  <a:gd name="T2" fmla="*/ 1799 w 1867"/>
                  <a:gd name="T3" fmla="*/ 220 h 3789"/>
                  <a:gd name="T4" fmla="*/ 1827 w 1867"/>
                  <a:gd name="T5" fmla="*/ 371 h 3789"/>
                  <a:gd name="T6" fmla="*/ 1796 w 1867"/>
                  <a:gd name="T7" fmla="*/ 616 h 3789"/>
                  <a:gd name="T8" fmla="*/ 1687 w 1867"/>
                  <a:gd name="T9" fmla="*/ 819 h 3789"/>
                  <a:gd name="T10" fmla="*/ 1281 w 1867"/>
                  <a:gd name="T11" fmla="*/ 859 h 3789"/>
                  <a:gd name="T12" fmla="*/ 1365 w 1867"/>
                  <a:gd name="T13" fmla="*/ 1428 h 3789"/>
                  <a:gd name="T14" fmla="*/ 1428 w 1867"/>
                  <a:gd name="T15" fmla="*/ 1718 h 3789"/>
                  <a:gd name="T16" fmla="*/ 1310 w 1867"/>
                  <a:gd name="T17" fmla="*/ 1679 h 3789"/>
                  <a:gd name="T18" fmla="*/ 1227 w 1867"/>
                  <a:gd name="T19" fmla="*/ 1948 h 3789"/>
                  <a:gd name="T20" fmla="*/ 1199 w 1867"/>
                  <a:gd name="T21" fmla="*/ 2111 h 3789"/>
                  <a:gd name="T22" fmla="*/ 1152 w 1867"/>
                  <a:gd name="T23" fmla="*/ 2430 h 3789"/>
                  <a:gd name="T24" fmla="*/ 1095 w 1867"/>
                  <a:gd name="T25" fmla="*/ 3030 h 3789"/>
                  <a:gd name="T26" fmla="*/ 1120 w 1867"/>
                  <a:gd name="T27" fmla="*/ 3266 h 3789"/>
                  <a:gd name="T28" fmla="*/ 1207 w 1867"/>
                  <a:gd name="T29" fmla="*/ 3412 h 3789"/>
                  <a:gd name="T30" fmla="*/ 1371 w 1867"/>
                  <a:gd name="T31" fmla="*/ 3529 h 3789"/>
                  <a:gd name="T32" fmla="*/ 1274 w 1867"/>
                  <a:gd name="T33" fmla="*/ 3622 h 3789"/>
                  <a:gd name="T34" fmla="*/ 979 w 1867"/>
                  <a:gd name="T35" fmla="*/ 3503 h 3789"/>
                  <a:gd name="T36" fmla="*/ 856 w 1867"/>
                  <a:gd name="T37" fmla="*/ 3412 h 3789"/>
                  <a:gd name="T38" fmla="*/ 847 w 1867"/>
                  <a:gd name="T39" fmla="*/ 3221 h 3789"/>
                  <a:gd name="T40" fmla="*/ 860 w 1867"/>
                  <a:gd name="T41" fmla="*/ 3025 h 3789"/>
                  <a:gd name="T42" fmla="*/ 869 w 1867"/>
                  <a:gd name="T43" fmla="*/ 2597 h 3789"/>
                  <a:gd name="T44" fmla="*/ 871 w 1867"/>
                  <a:gd name="T45" fmla="*/ 2204 h 3789"/>
                  <a:gd name="T46" fmla="*/ 816 w 1867"/>
                  <a:gd name="T47" fmla="*/ 2256 h 3789"/>
                  <a:gd name="T48" fmla="*/ 672 w 1867"/>
                  <a:gd name="T49" fmla="*/ 2624 h 3789"/>
                  <a:gd name="T50" fmla="*/ 636 w 1867"/>
                  <a:gd name="T51" fmla="*/ 2709 h 3789"/>
                  <a:gd name="T52" fmla="*/ 580 w 1867"/>
                  <a:gd name="T53" fmla="*/ 2944 h 3789"/>
                  <a:gd name="T54" fmla="*/ 549 w 1867"/>
                  <a:gd name="T55" fmla="*/ 3219 h 3789"/>
                  <a:gd name="T56" fmla="*/ 560 w 1867"/>
                  <a:gd name="T57" fmla="*/ 3480 h 3789"/>
                  <a:gd name="T58" fmla="*/ 563 w 1867"/>
                  <a:gd name="T59" fmla="*/ 3786 h 3789"/>
                  <a:gd name="T60" fmla="*/ 343 w 1867"/>
                  <a:gd name="T61" fmla="*/ 3605 h 3789"/>
                  <a:gd name="T62" fmla="*/ 322 w 1867"/>
                  <a:gd name="T63" fmla="*/ 3392 h 3789"/>
                  <a:gd name="T64" fmla="*/ 422 w 1867"/>
                  <a:gd name="T65" fmla="*/ 2492 h 3789"/>
                  <a:gd name="T66" fmla="*/ 483 w 1867"/>
                  <a:gd name="T67" fmla="*/ 1917 h 3789"/>
                  <a:gd name="T68" fmla="*/ 479 w 1867"/>
                  <a:gd name="T69" fmla="*/ 1887 h 3789"/>
                  <a:gd name="T70" fmla="*/ 454 w 1867"/>
                  <a:gd name="T71" fmla="*/ 1443 h 3789"/>
                  <a:gd name="T72" fmla="*/ 432 w 1867"/>
                  <a:gd name="T73" fmla="*/ 1057 h 3789"/>
                  <a:gd name="T74" fmla="*/ 391 w 1867"/>
                  <a:gd name="T75" fmla="*/ 1184 h 3789"/>
                  <a:gd name="T76" fmla="*/ 223 w 1867"/>
                  <a:gd name="T77" fmla="*/ 1285 h 3789"/>
                  <a:gd name="T78" fmla="*/ 89 w 1867"/>
                  <a:gd name="T79" fmla="*/ 1149 h 3789"/>
                  <a:gd name="T80" fmla="*/ 44 w 1867"/>
                  <a:gd name="T81" fmla="*/ 832 h 3789"/>
                  <a:gd name="T82" fmla="*/ 77 w 1867"/>
                  <a:gd name="T83" fmla="*/ 584 h 3789"/>
                  <a:gd name="T84" fmla="*/ 203 w 1867"/>
                  <a:gd name="T85" fmla="*/ 642 h 3789"/>
                  <a:gd name="T86" fmla="*/ 171 w 1867"/>
                  <a:gd name="T87" fmla="*/ 782 h 3789"/>
                  <a:gd name="T88" fmla="*/ 211 w 1867"/>
                  <a:gd name="T89" fmla="*/ 879 h 3789"/>
                  <a:gd name="T90" fmla="*/ 248 w 1867"/>
                  <a:gd name="T91" fmla="*/ 709 h 3789"/>
                  <a:gd name="T92" fmla="*/ 273 w 1867"/>
                  <a:gd name="T93" fmla="*/ 611 h 3789"/>
                  <a:gd name="T94" fmla="*/ 504 w 1867"/>
                  <a:gd name="T95" fmla="*/ 505 h 3789"/>
                  <a:gd name="T96" fmla="*/ 615 w 1867"/>
                  <a:gd name="T97" fmla="*/ 462 h 3789"/>
                  <a:gd name="T98" fmla="*/ 788 w 1867"/>
                  <a:gd name="T99" fmla="*/ 963 h 3789"/>
                  <a:gd name="T100" fmla="*/ 962 w 1867"/>
                  <a:gd name="T101" fmla="*/ 1459 h 3789"/>
                  <a:gd name="T102" fmla="*/ 1113 w 1867"/>
                  <a:gd name="T103" fmla="*/ 1442 h 3789"/>
                  <a:gd name="T104" fmla="*/ 1143 w 1867"/>
                  <a:gd name="T105" fmla="*/ 1153 h 3789"/>
                  <a:gd name="T106" fmla="*/ 886 w 1867"/>
                  <a:gd name="T107" fmla="*/ 428 h 3789"/>
                  <a:gd name="T108" fmla="*/ 1059 w 1867"/>
                  <a:gd name="T109" fmla="*/ 485 h 3789"/>
                  <a:gd name="T110" fmla="*/ 1217 w 1867"/>
                  <a:gd name="T111" fmla="*/ 546 h 3789"/>
                  <a:gd name="T112" fmla="*/ 1314 w 1867"/>
                  <a:gd name="T113" fmla="*/ 597 h 3789"/>
                  <a:gd name="T114" fmla="*/ 1501 w 1867"/>
                  <a:gd name="T115" fmla="*/ 624 h 3789"/>
                  <a:gd name="T116" fmla="*/ 1595 w 1867"/>
                  <a:gd name="T117" fmla="*/ 560 h 3789"/>
                  <a:gd name="T118" fmla="*/ 1647 w 1867"/>
                  <a:gd name="T119" fmla="*/ 373 h 3789"/>
                  <a:gd name="T120" fmla="*/ 1681 w 1867"/>
                  <a:gd name="T121" fmla="*/ 239 h 3789"/>
                  <a:gd name="T122" fmla="*/ 1613 w 1867"/>
                  <a:gd name="T123" fmla="*/ 23 h 3789"/>
                  <a:gd name="connsiteX0" fmla="*/ 8779 w 10000"/>
                  <a:gd name="connsiteY0" fmla="*/ 0 h 10000"/>
                  <a:gd name="connsiteX1" fmla="*/ 8875 w 10000"/>
                  <a:gd name="connsiteY1" fmla="*/ 0 h 10000"/>
                  <a:gd name="connsiteX2" fmla="*/ 8993 w 10000"/>
                  <a:gd name="connsiteY2" fmla="*/ 3 h 10000"/>
                  <a:gd name="connsiteX3" fmla="*/ 9111 w 10000"/>
                  <a:gd name="connsiteY3" fmla="*/ 11 h 10000"/>
                  <a:gd name="connsiteX4" fmla="*/ 9239 w 10000"/>
                  <a:gd name="connsiteY4" fmla="*/ 24 h 10000"/>
                  <a:gd name="connsiteX5" fmla="*/ 9347 w 10000"/>
                  <a:gd name="connsiteY5" fmla="*/ 37 h 10000"/>
                  <a:gd name="connsiteX6" fmla="*/ 9448 w 10000"/>
                  <a:gd name="connsiteY6" fmla="*/ 58 h 10000"/>
                  <a:gd name="connsiteX7" fmla="*/ 9513 w 10000"/>
                  <a:gd name="connsiteY7" fmla="*/ 79 h 10000"/>
                  <a:gd name="connsiteX8" fmla="*/ 9555 w 10000"/>
                  <a:gd name="connsiteY8" fmla="*/ 106 h 10000"/>
                  <a:gd name="connsiteX9" fmla="*/ 9572 w 10000"/>
                  <a:gd name="connsiteY9" fmla="*/ 121 h 10000"/>
                  <a:gd name="connsiteX10" fmla="*/ 9577 w 10000"/>
                  <a:gd name="connsiteY10" fmla="*/ 156 h 10000"/>
                  <a:gd name="connsiteX11" fmla="*/ 9593 w 10000"/>
                  <a:gd name="connsiteY11" fmla="*/ 201 h 10000"/>
                  <a:gd name="connsiteX12" fmla="*/ 9604 w 10000"/>
                  <a:gd name="connsiteY12" fmla="*/ 248 h 10000"/>
                  <a:gd name="connsiteX13" fmla="*/ 9620 w 10000"/>
                  <a:gd name="connsiteY13" fmla="*/ 304 h 10000"/>
                  <a:gd name="connsiteX14" fmla="*/ 9625 w 10000"/>
                  <a:gd name="connsiteY14" fmla="*/ 351 h 10000"/>
                  <a:gd name="connsiteX15" fmla="*/ 9636 w 10000"/>
                  <a:gd name="connsiteY15" fmla="*/ 396 h 10000"/>
                  <a:gd name="connsiteX16" fmla="*/ 9636 w 10000"/>
                  <a:gd name="connsiteY16" fmla="*/ 428 h 10000"/>
                  <a:gd name="connsiteX17" fmla="*/ 9598 w 10000"/>
                  <a:gd name="connsiteY17" fmla="*/ 499 h 10000"/>
                  <a:gd name="connsiteX18" fmla="*/ 9614 w 10000"/>
                  <a:gd name="connsiteY18" fmla="*/ 533 h 10000"/>
                  <a:gd name="connsiteX19" fmla="*/ 9636 w 10000"/>
                  <a:gd name="connsiteY19" fmla="*/ 581 h 10000"/>
                  <a:gd name="connsiteX20" fmla="*/ 9663 w 10000"/>
                  <a:gd name="connsiteY20" fmla="*/ 628 h 10000"/>
                  <a:gd name="connsiteX21" fmla="*/ 9684 w 10000"/>
                  <a:gd name="connsiteY21" fmla="*/ 670 h 10000"/>
                  <a:gd name="connsiteX22" fmla="*/ 9695 w 10000"/>
                  <a:gd name="connsiteY22" fmla="*/ 718 h 10000"/>
                  <a:gd name="connsiteX23" fmla="*/ 9695 w 10000"/>
                  <a:gd name="connsiteY23" fmla="*/ 768 h 10000"/>
                  <a:gd name="connsiteX24" fmla="*/ 9689 w 10000"/>
                  <a:gd name="connsiteY24" fmla="*/ 816 h 10000"/>
                  <a:gd name="connsiteX25" fmla="*/ 9684 w 10000"/>
                  <a:gd name="connsiteY25" fmla="*/ 860 h 10000"/>
                  <a:gd name="connsiteX26" fmla="*/ 9684 w 10000"/>
                  <a:gd name="connsiteY26" fmla="*/ 903 h 10000"/>
                  <a:gd name="connsiteX27" fmla="*/ 9700 w 10000"/>
                  <a:gd name="connsiteY27" fmla="*/ 932 h 10000"/>
                  <a:gd name="connsiteX28" fmla="*/ 9738 w 10000"/>
                  <a:gd name="connsiteY28" fmla="*/ 955 h 10000"/>
                  <a:gd name="connsiteX29" fmla="*/ 9786 w 10000"/>
                  <a:gd name="connsiteY29" fmla="*/ 979 h 10000"/>
                  <a:gd name="connsiteX30" fmla="*/ 9839 w 10000"/>
                  <a:gd name="connsiteY30" fmla="*/ 1000 h 10000"/>
                  <a:gd name="connsiteX31" fmla="*/ 9888 w 10000"/>
                  <a:gd name="connsiteY31" fmla="*/ 1019 h 10000"/>
                  <a:gd name="connsiteX32" fmla="*/ 9936 w 10000"/>
                  <a:gd name="connsiteY32" fmla="*/ 1037 h 10000"/>
                  <a:gd name="connsiteX33" fmla="*/ 9979 w 10000"/>
                  <a:gd name="connsiteY33" fmla="*/ 1066 h 10000"/>
                  <a:gd name="connsiteX34" fmla="*/ 10000 w 10000"/>
                  <a:gd name="connsiteY34" fmla="*/ 1106 h 10000"/>
                  <a:gd name="connsiteX35" fmla="*/ 9898 w 10000"/>
                  <a:gd name="connsiteY35" fmla="*/ 1198 h 10000"/>
                  <a:gd name="connsiteX36" fmla="*/ 9818 w 10000"/>
                  <a:gd name="connsiteY36" fmla="*/ 1301 h 10000"/>
                  <a:gd name="connsiteX37" fmla="*/ 9754 w 10000"/>
                  <a:gd name="connsiteY37" fmla="*/ 1407 h 10000"/>
                  <a:gd name="connsiteX38" fmla="*/ 9689 w 10000"/>
                  <a:gd name="connsiteY38" fmla="*/ 1518 h 10000"/>
                  <a:gd name="connsiteX39" fmla="*/ 9620 w 10000"/>
                  <a:gd name="connsiteY39" fmla="*/ 1626 h 10000"/>
                  <a:gd name="connsiteX40" fmla="*/ 9545 w 10000"/>
                  <a:gd name="connsiteY40" fmla="*/ 1731 h 10000"/>
                  <a:gd name="connsiteX41" fmla="*/ 9507 w 10000"/>
                  <a:gd name="connsiteY41" fmla="*/ 1787 h 10000"/>
                  <a:gd name="connsiteX42" fmla="*/ 9475 w 10000"/>
                  <a:gd name="connsiteY42" fmla="*/ 1847 h 10000"/>
                  <a:gd name="connsiteX43" fmla="*/ 9454 w 10000"/>
                  <a:gd name="connsiteY43" fmla="*/ 1908 h 10000"/>
                  <a:gd name="connsiteX44" fmla="*/ 9416 w 10000"/>
                  <a:gd name="connsiteY44" fmla="*/ 1974 h 10000"/>
                  <a:gd name="connsiteX45" fmla="*/ 9379 w 10000"/>
                  <a:gd name="connsiteY45" fmla="*/ 2035 h 10000"/>
                  <a:gd name="connsiteX46" fmla="*/ 9314 w 10000"/>
                  <a:gd name="connsiteY46" fmla="*/ 2088 h 10000"/>
                  <a:gd name="connsiteX47" fmla="*/ 9239 w 10000"/>
                  <a:gd name="connsiteY47" fmla="*/ 2122 h 10000"/>
                  <a:gd name="connsiteX48" fmla="*/ 9143 w 10000"/>
                  <a:gd name="connsiteY48" fmla="*/ 2146 h 10000"/>
                  <a:gd name="connsiteX49" fmla="*/ 9036 w 10000"/>
                  <a:gd name="connsiteY49" fmla="*/ 2162 h 10000"/>
                  <a:gd name="connsiteX50" fmla="*/ 8918 w 10000"/>
                  <a:gd name="connsiteY50" fmla="*/ 2175 h 10000"/>
                  <a:gd name="connsiteX51" fmla="*/ 8795 w 10000"/>
                  <a:gd name="connsiteY51" fmla="*/ 2185 h 10000"/>
                  <a:gd name="connsiteX52" fmla="*/ 8677 w 10000"/>
                  <a:gd name="connsiteY52" fmla="*/ 2201 h 10000"/>
                  <a:gd name="connsiteX53" fmla="*/ 8468 w 10000"/>
                  <a:gd name="connsiteY53" fmla="*/ 2220 h 10000"/>
                  <a:gd name="connsiteX54" fmla="*/ 8232 w 10000"/>
                  <a:gd name="connsiteY54" fmla="*/ 2241 h 10000"/>
                  <a:gd name="connsiteX55" fmla="*/ 7975 w 10000"/>
                  <a:gd name="connsiteY55" fmla="*/ 2251 h 10000"/>
                  <a:gd name="connsiteX56" fmla="*/ 7702 w 10000"/>
                  <a:gd name="connsiteY56" fmla="*/ 2262 h 10000"/>
                  <a:gd name="connsiteX57" fmla="*/ 7429 w 10000"/>
                  <a:gd name="connsiteY57" fmla="*/ 2264 h 10000"/>
                  <a:gd name="connsiteX58" fmla="*/ 7145 w 10000"/>
                  <a:gd name="connsiteY58" fmla="*/ 2267 h 10000"/>
                  <a:gd name="connsiteX59" fmla="*/ 6861 w 10000"/>
                  <a:gd name="connsiteY59" fmla="*/ 2267 h 10000"/>
                  <a:gd name="connsiteX60" fmla="*/ 6867 w 10000"/>
                  <a:gd name="connsiteY60" fmla="*/ 2449 h 10000"/>
                  <a:gd name="connsiteX61" fmla="*/ 6893 w 10000"/>
                  <a:gd name="connsiteY61" fmla="*/ 2637 h 10000"/>
                  <a:gd name="connsiteX62" fmla="*/ 6936 w 10000"/>
                  <a:gd name="connsiteY62" fmla="*/ 2821 h 10000"/>
                  <a:gd name="connsiteX63" fmla="*/ 6990 w 10000"/>
                  <a:gd name="connsiteY63" fmla="*/ 2996 h 10000"/>
                  <a:gd name="connsiteX64" fmla="*/ 7059 w 10000"/>
                  <a:gd name="connsiteY64" fmla="*/ 3159 h 10000"/>
                  <a:gd name="connsiteX65" fmla="*/ 7129 w 10000"/>
                  <a:gd name="connsiteY65" fmla="*/ 3304 h 10000"/>
                  <a:gd name="connsiteX66" fmla="*/ 7177 w 10000"/>
                  <a:gd name="connsiteY66" fmla="*/ 3423 h 10000"/>
                  <a:gd name="connsiteX67" fmla="*/ 7225 w 10000"/>
                  <a:gd name="connsiteY67" fmla="*/ 3537 h 10000"/>
                  <a:gd name="connsiteX68" fmla="*/ 7263 w 10000"/>
                  <a:gd name="connsiteY68" fmla="*/ 3653 h 10000"/>
                  <a:gd name="connsiteX69" fmla="*/ 7311 w 10000"/>
                  <a:gd name="connsiteY69" fmla="*/ 3769 h 10000"/>
                  <a:gd name="connsiteX70" fmla="*/ 7370 w 10000"/>
                  <a:gd name="connsiteY70" fmla="*/ 3885 h 10000"/>
                  <a:gd name="connsiteX71" fmla="*/ 7450 w 10000"/>
                  <a:gd name="connsiteY71" fmla="*/ 3980 h 10000"/>
                  <a:gd name="connsiteX72" fmla="*/ 7531 w 10000"/>
                  <a:gd name="connsiteY72" fmla="*/ 4075 h 10000"/>
                  <a:gd name="connsiteX73" fmla="*/ 7622 w 10000"/>
                  <a:gd name="connsiteY73" fmla="*/ 4170 h 10000"/>
                  <a:gd name="connsiteX74" fmla="*/ 7702 w 10000"/>
                  <a:gd name="connsiteY74" fmla="*/ 4262 h 10000"/>
                  <a:gd name="connsiteX75" fmla="*/ 7766 w 10000"/>
                  <a:gd name="connsiteY75" fmla="*/ 4355 h 10000"/>
                  <a:gd name="connsiteX76" fmla="*/ 7793 w 10000"/>
                  <a:gd name="connsiteY76" fmla="*/ 4447 h 10000"/>
                  <a:gd name="connsiteX77" fmla="*/ 7745 w 10000"/>
                  <a:gd name="connsiteY77" fmla="*/ 4476 h 10000"/>
                  <a:gd name="connsiteX78" fmla="*/ 7697 w 10000"/>
                  <a:gd name="connsiteY78" fmla="*/ 4503 h 10000"/>
                  <a:gd name="connsiteX79" fmla="*/ 7649 w 10000"/>
                  <a:gd name="connsiteY79" fmla="*/ 4534 h 10000"/>
                  <a:gd name="connsiteX80" fmla="*/ 7606 w 10000"/>
                  <a:gd name="connsiteY80" fmla="*/ 4558 h 10000"/>
                  <a:gd name="connsiteX81" fmla="*/ 7568 w 10000"/>
                  <a:gd name="connsiteY81" fmla="*/ 4571 h 10000"/>
                  <a:gd name="connsiteX82" fmla="*/ 7488 w 10000"/>
                  <a:gd name="connsiteY82" fmla="*/ 4582 h 10000"/>
                  <a:gd name="connsiteX83" fmla="*/ 7413 w 10000"/>
                  <a:gd name="connsiteY83" fmla="*/ 4603 h 10000"/>
                  <a:gd name="connsiteX84" fmla="*/ 7322 w 10000"/>
                  <a:gd name="connsiteY84" fmla="*/ 4629 h 10000"/>
                  <a:gd name="connsiteX85" fmla="*/ 7242 w 10000"/>
                  <a:gd name="connsiteY85" fmla="*/ 4663 h 10000"/>
                  <a:gd name="connsiteX86" fmla="*/ 7172 w 10000"/>
                  <a:gd name="connsiteY86" fmla="*/ 4698 h 10000"/>
                  <a:gd name="connsiteX87" fmla="*/ 7108 w 10000"/>
                  <a:gd name="connsiteY87" fmla="*/ 4727 h 10000"/>
                  <a:gd name="connsiteX88" fmla="*/ 7054 w 10000"/>
                  <a:gd name="connsiteY88" fmla="*/ 4719 h 10000"/>
                  <a:gd name="connsiteX89" fmla="*/ 7017 w 10000"/>
                  <a:gd name="connsiteY89" fmla="*/ 4431 h 10000"/>
                  <a:gd name="connsiteX90" fmla="*/ 6947 w 10000"/>
                  <a:gd name="connsiteY90" fmla="*/ 4431 h 10000"/>
                  <a:gd name="connsiteX91" fmla="*/ 6893 w 10000"/>
                  <a:gd name="connsiteY91" fmla="*/ 4434 h 10000"/>
                  <a:gd name="connsiteX92" fmla="*/ 6840 w 10000"/>
                  <a:gd name="connsiteY92" fmla="*/ 4434 h 10000"/>
                  <a:gd name="connsiteX93" fmla="*/ 6770 w 10000"/>
                  <a:gd name="connsiteY93" fmla="*/ 4437 h 10000"/>
                  <a:gd name="connsiteX94" fmla="*/ 6663 w 10000"/>
                  <a:gd name="connsiteY94" fmla="*/ 4442 h 10000"/>
                  <a:gd name="connsiteX95" fmla="*/ 6652 w 10000"/>
                  <a:gd name="connsiteY95" fmla="*/ 4587 h 10000"/>
                  <a:gd name="connsiteX96" fmla="*/ 6642 w 10000"/>
                  <a:gd name="connsiteY96" fmla="*/ 4737 h 10000"/>
                  <a:gd name="connsiteX97" fmla="*/ 6636 w 10000"/>
                  <a:gd name="connsiteY97" fmla="*/ 4885 h 10000"/>
                  <a:gd name="connsiteX98" fmla="*/ 6615 w 10000"/>
                  <a:gd name="connsiteY98" fmla="*/ 5033 h 10000"/>
                  <a:gd name="connsiteX99" fmla="*/ 6572 w 10000"/>
                  <a:gd name="connsiteY99" fmla="*/ 5141 h 10000"/>
                  <a:gd name="connsiteX100" fmla="*/ 6524 w 10000"/>
                  <a:gd name="connsiteY100" fmla="*/ 5252 h 10000"/>
                  <a:gd name="connsiteX101" fmla="*/ 6476 w 10000"/>
                  <a:gd name="connsiteY101" fmla="*/ 5352 h 10000"/>
                  <a:gd name="connsiteX102" fmla="*/ 6449 w 10000"/>
                  <a:gd name="connsiteY102" fmla="*/ 5455 h 10000"/>
                  <a:gd name="connsiteX103" fmla="*/ 6454 w 10000"/>
                  <a:gd name="connsiteY103" fmla="*/ 5550 h 10000"/>
                  <a:gd name="connsiteX104" fmla="*/ 6443 w 10000"/>
                  <a:gd name="connsiteY104" fmla="*/ 5556 h 10000"/>
                  <a:gd name="connsiteX105" fmla="*/ 6427 w 10000"/>
                  <a:gd name="connsiteY105" fmla="*/ 5556 h 10000"/>
                  <a:gd name="connsiteX106" fmla="*/ 6427 w 10000"/>
                  <a:gd name="connsiteY106" fmla="*/ 5556 h 10000"/>
                  <a:gd name="connsiteX107" fmla="*/ 6422 w 10000"/>
                  <a:gd name="connsiteY107" fmla="*/ 5558 h 10000"/>
                  <a:gd name="connsiteX108" fmla="*/ 6422 w 10000"/>
                  <a:gd name="connsiteY108" fmla="*/ 5566 h 10000"/>
                  <a:gd name="connsiteX109" fmla="*/ 6422 w 10000"/>
                  <a:gd name="connsiteY109" fmla="*/ 5571 h 10000"/>
                  <a:gd name="connsiteX110" fmla="*/ 6422 w 10000"/>
                  <a:gd name="connsiteY110" fmla="*/ 5582 h 10000"/>
                  <a:gd name="connsiteX111" fmla="*/ 6422 w 10000"/>
                  <a:gd name="connsiteY111" fmla="*/ 5595 h 10000"/>
                  <a:gd name="connsiteX112" fmla="*/ 6347 w 10000"/>
                  <a:gd name="connsiteY112" fmla="*/ 5682 h 10000"/>
                  <a:gd name="connsiteX113" fmla="*/ 6288 w 10000"/>
                  <a:gd name="connsiteY113" fmla="*/ 5775 h 10000"/>
                  <a:gd name="connsiteX114" fmla="*/ 6261 w 10000"/>
                  <a:gd name="connsiteY114" fmla="*/ 5872 h 10000"/>
                  <a:gd name="connsiteX115" fmla="*/ 6251 w 10000"/>
                  <a:gd name="connsiteY115" fmla="*/ 5978 h 10000"/>
                  <a:gd name="connsiteX116" fmla="*/ 6235 w 10000"/>
                  <a:gd name="connsiteY116" fmla="*/ 6083 h 10000"/>
                  <a:gd name="connsiteX117" fmla="*/ 6229 w 10000"/>
                  <a:gd name="connsiteY117" fmla="*/ 6194 h 10000"/>
                  <a:gd name="connsiteX118" fmla="*/ 6208 w 10000"/>
                  <a:gd name="connsiteY118" fmla="*/ 6302 h 10000"/>
                  <a:gd name="connsiteX119" fmla="*/ 6170 w 10000"/>
                  <a:gd name="connsiteY119" fmla="*/ 6413 h 10000"/>
                  <a:gd name="connsiteX120" fmla="*/ 5978 w 10000"/>
                  <a:gd name="connsiteY120" fmla="*/ 7213 h 10000"/>
                  <a:gd name="connsiteX121" fmla="*/ 5951 w 10000"/>
                  <a:gd name="connsiteY121" fmla="*/ 7300 h 10000"/>
                  <a:gd name="connsiteX122" fmla="*/ 5935 w 10000"/>
                  <a:gd name="connsiteY122" fmla="*/ 7398 h 10000"/>
                  <a:gd name="connsiteX123" fmla="*/ 5929 w 10000"/>
                  <a:gd name="connsiteY123" fmla="*/ 7487 h 10000"/>
                  <a:gd name="connsiteX124" fmla="*/ 5929 w 10000"/>
                  <a:gd name="connsiteY124" fmla="*/ 7585 h 10000"/>
                  <a:gd name="connsiteX125" fmla="*/ 5929 w 10000"/>
                  <a:gd name="connsiteY125" fmla="*/ 7672 h 10000"/>
                  <a:gd name="connsiteX126" fmla="*/ 5913 w 10000"/>
                  <a:gd name="connsiteY126" fmla="*/ 7754 h 10000"/>
                  <a:gd name="connsiteX127" fmla="*/ 5897 w 10000"/>
                  <a:gd name="connsiteY127" fmla="*/ 7831 h 10000"/>
                  <a:gd name="connsiteX128" fmla="*/ 5865 w 10000"/>
                  <a:gd name="connsiteY128" fmla="*/ 7915 h 10000"/>
                  <a:gd name="connsiteX129" fmla="*/ 5865 w 10000"/>
                  <a:gd name="connsiteY129" fmla="*/ 7997 h 10000"/>
                  <a:gd name="connsiteX130" fmla="*/ 5886 w 10000"/>
                  <a:gd name="connsiteY130" fmla="*/ 8073 h 10000"/>
                  <a:gd name="connsiteX131" fmla="*/ 5924 w 10000"/>
                  <a:gd name="connsiteY131" fmla="*/ 8147 h 10000"/>
                  <a:gd name="connsiteX132" fmla="*/ 5972 w 10000"/>
                  <a:gd name="connsiteY132" fmla="*/ 8216 h 10000"/>
                  <a:gd name="connsiteX133" fmla="*/ 6020 w 10000"/>
                  <a:gd name="connsiteY133" fmla="*/ 8282 h 10000"/>
                  <a:gd name="connsiteX134" fmla="*/ 6069 w 10000"/>
                  <a:gd name="connsiteY134" fmla="*/ 8343 h 10000"/>
                  <a:gd name="connsiteX135" fmla="*/ 6138 w 10000"/>
                  <a:gd name="connsiteY135" fmla="*/ 8551 h 10000"/>
                  <a:gd name="connsiteX136" fmla="*/ 6111 w 10000"/>
                  <a:gd name="connsiteY136" fmla="*/ 8572 h 10000"/>
                  <a:gd name="connsiteX137" fmla="*/ 6069 w 10000"/>
                  <a:gd name="connsiteY137" fmla="*/ 8585 h 10000"/>
                  <a:gd name="connsiteX138" fmla="*/ 6031 w 10000"/>
                  <a:gd name="connsiteY138" fmla="*/ 8599 h 10000"/>
                  <a:gd name="connsiteX139" fmla="*/ 5999 w 10000"/>
                  <a:gd name="connsiteY139" fmla="*/ 8620 h 10000"/>
                  <a:gd name="connsiteX140" fmla="*/ 6069 w 10000"/>
                  <a:gd name="connsiteY140" fmla="*/ 8630 h 10000"/>
                  <a:gd name="connsiteX141" fmla="*/ 6117 w 10000"/>
                  <a:gd name="connsiteY141" fmla="*/ 8643 h 10000"/>
                  <a:gd name="connsiteX142" fmla="*/ 6160 w 10000"/>
                  <a:gd name="connsiteY142" fmla="*/ 8670 h 10000"/>
                  <a:gd name="connsiteX143" fmla="*/ 6138 w 10000"/>
                  <a:gd name="connsiteY143" fmla="*/ 8720 h 10000"/>
                  <a:gd name="connsiteX144" fmla="*/ 6144 w 10000"/>
                  <a:gd name="connsiteY144" fmla="*/ 8770 h 10000"/>
                  <a:gd name="connsiteX145" fmla="*/ 6181 w 10000"/>
                  <a:gd name="connsiteY145" fmla="*/ 8826 h 10000"/>
                  <a:gd name="connsiteX146" fmla="*/ 6235 w 10000"/>
                  <a:gd name="connsiteY146" fmla="*/ 8873 h 10000"/>
                  <a:gd name="connsiteX147" fmla="*/ 6288 w 10000"/>
                  <a:gd name="connsiteY147" fmla="*/ 8918 h 10000"/>
                  <a:gd name="connsiteX148" fmla="*/ 6352 w 10000"/>
                  <a:gd name="connsiteY148" fmla="*/ 8952 h 10000"/>
                  <a:gd name="connsiteX149" fmla="*/ 6465 w 10000"/>
                  <a:gd name="connsiteY149" fmla="*/ 9005 h 10000"/>
                  <a:gd name="connsiteX150" fmla="*/ 6583 w 10000"/>
                  <a:gd name="connsiteY150" fmla="*/ 9063 h 10000"/>
                  <a:gd name="connsiteX151" fmla="*/ 6706 w 10000"/>
                  <a:gd name="connsiteY151" fmla="*/ 9116 h 10000"/>
                  <a:gd name="connsiteX152" fmla="*/ 6781 w 10000"/>
                  <a:gd name="connsiteY152" fmla="*/ 9140 h 10000"/>
                  <a:gd name="connsiteX153" fmla="*/ 6867 w 10000"/>
                  <a:gd name="connsiteY153" fmla="*/ 9161 h 10000"/>
                  <a:gd name="connsiteX154" fmla="*/ 6958 w 10000"/>
                  <a:gd name="connsiteY154" fmla="*/ 9179 h 10000"/>
                  <a:gd name="connsiteX155" fmla="*/ 7043 w 10000"/>
                  <a:gd name="connsiteY155" fmla="*/ 9200 h 10000"/>
                  <a:gd name="connsiteX156" fmla="*/ 7134 w 10000"/>
                  <a:gd name="connsiteY156" fmla="*/ 9224 h 10000"/>
                  <a:gd name="connsiteX157" fmla="*/ 7220 w 10000"/>
                  <a:gd name="connsiteY157" fmla="*/ 9248 h 10000"/>
                  <a:gd name="connsiteX158" fmla="*/ 7290 w 10000"/>
                  <a:gd name="connsiteY158" fmla="*/ 9279 h 10000"/>
                  <a:gd name="connsiteX159" fmla="*/ 7343 w 10000"/>
                  <a:gd name="connsiteY159" fmla="*/ 9314 h 10000"/>
                  <a:gd name="connsiteX160" fmla="*/ 7386 w 10000"/>
                  <a:gd name="connsiteY160" fmla="*/ 9359 h 10000"/>
                  <a:gd name="connsiteX161" fmla="*/ 7408 w 10000"/>
                  <a:gd name="connsiteY161" fmla="*/ 9409 h 10000"/>
                  <a:gd name="connsiteX162" fmla="*/ 7381 w 10000"/>
                  <a:gd name="connsiteY162" fmla="*/ 9433 h 10000"/>
                  <a:gd name="connsiteX163" fmla="*/ 7359 w 10000"/>
                  <a:gd name="connsiteY163" fmla="*/ 9464 h 10000"/>
                  <a:gd name="connsiteX164" fmla="*/ 7333 w 10000"/>
                  <a:gd name="connsiteY164" fmla="*/ 9493 h 10000"/>
                  <a:gd name="connsiteX165" fmla="*/ 7284 w 10000"/>
                  <a:gd name="connsiteY165" fmla="*/ 9522 h 10000"/>
                  <a:gd name="connsiteX166" fmla="*/ 7193 w 10000"/>
                  <a:gd name="connsiteY166" fmla="*/ 9546 h 10000"/>
                  <a:gd name="connsiteX167" fmla="*/ 7081 w 10000"/>
                  <a:gd name="connsiteY167" fmla="*/ 9559 h 10000"/>
                  <a:gd name="connsiteX168" fmla="*/ 6958 w 10000"/>
                  <a:gd name="connsiteY168" fmla="*/ 9562 h 10000"/>
                  <a:gd name="connsiteX169" fmla="*/ 6824 w 10000"/>
                  <a:gd name="connsiteY169" fmla="*/ 9559 h 10000"/>
                  <a:gd name="connsiteX170" fmla="*/ 6690 w 10000"/>
                  <a:gd name="connsiteY170" fmla="*/ 9551 h 10000"/>
                  <a:gd name="connsiteX171" fmla="*/ 6567 w 10000"/>
                  <a:gd name="connsiteY171" fmla="*/ 9546 h 10000"/>
                  <a:gd name="connsiteX172" fmla="*/ 6454 w 10000"/>
                  <a:gd name="connsiteY172" fmla="*/ 9538 h 10000"/>
                  <a:gd name="connsiteX173" fmla="*/ 6261 w 10000"/>
                  <a:gd name="connsiteY173" fmla="*/ 9525 h 10000"/>
                  <a:gd name="connsiteX174" fmla="*/ 6074 w 10000"/>
                  <a:gd name="connsiteY174" fmla="*/ 9493 h 10000"/>
                  <a:gd name="connsiteX175" fmla="*/ 5903 w 10000"/>
                  <a:gd name="connsiteY175" fmla="*/ 9454 h 10000"/>
                  <a:gd name="connsiteX176" fmla="*/ 5726 w 10000"/>
                  <a:gd name="connsiteY176" fmla="*/ 9401 h 10000"/>
                  <a:gd name="connsiteX177" fmla="*/ 5560 w 10000"/>
                  <a:gd name="connsiteY177" fmla="*/ 9351 h 10000"/>
                  <a:gd name="connsiteX178" fmla="*/ 5404 w 10000"/>
                  <a:gd name="connsiteY178" fmla="*/ 9295 h 10000"/>
                  <a:gd name="connsiteX179" fmla="*/ 5244 w 10000"/>
                  <a:gd name="connsiteY179" fmla="*/ 9245 h 10000"/>
                  <a:gd name="connsiteX180" fmla="*/ 5083 w 10000"/>
                  <a:gd name="connsiteY180" fmla="*/ 9250 h 10000"/>
                  <a:gd name="connsiteX181" fmla="*/ 5019 w 10000"/>
                  <a:gd name="connsiteY181" fmla="*/ 9245 h 10000"/>
                  <a:gd name="connsiteX182" fmla="*/ 4944 w 10000"/>
                  <a:gd name="connsiteY182" fmla="*/ 9227 h 10000"/>
                  <a:gd name="connsiteX183" fmla="*/ 4853 w 10000"/>
                  <a:gd name="connsiteY183" fmla="*/ 9211 h 10000"/>
                  <a:gd name="connsiteX184" fmla="*/ 4762 w 10000"/>
                  <a:gd name="connsiteY184" fmla="*/ 9187 h 10000"/>
                  <a:gd name="connsiteX185" fmla="*/ 4681 w 10000"/>
                  <a:gd name="connsiteY185" fmla="*/ 9163 h 10000"/>
                  <a:gd name="connsiteX186" fmla="*/ 4617 w 10000"/>
                  <a:gd name="connsiteY186" fmla="*/ 9134 h 10000"/>
                  <a:gd name="connsiteX187" fmla="*/ 4585 w 10000"/>
                  <a:gd name="connsiteY187" fmla="*/ 9105 h 10000"/>
                  <a:gd name="connsiteX188" fmla="*/ 4574 w 10000"/>
                  <a:gd name="connsiteY188" fmla="*/ 9060 h 10000"/>
                  <a:gd name="connsiteX189" fmla="*/ 4585 w 10000"/>
                  <a:gd name="connsiteY189" fmla="*/ 9005 h 10000"/>
                  <a:gd name="connsiteX190" fmla="*/ 4606 w 10000"/>
                  <a:gd name="connsiteY190" fmla="*/ 8947 h 10000"/>
                  <a:gd name="connsiteX191" fmla="*/ 4638 w 10000"/>
                  <a:gd name="connsiteY191" fmla="*/ 8884 h 10000"/>
                  <a:gd name="connsiteX192" fmla="*/ 4681 w 10000"/>
                  <a:gd name="connsiteY192" fmla="*/ 8820 h 10000"/>
                  <a:gd name="connsiteX193" fmla="*/ 4724 w 10000"/>
                  <a:gd name="connsiteY193" fmla="*/ 8757 h 10000"/>
                  <a:gd name="connsiteX194" fmla="*/ 4756 w 10000"/>
                  <a:gd name="connsiteY194" fmla="*/ 8699 h 10000"/>
                  <a:gd name="connsiteX195" fmla="*/ 4783 w 10000"/>
                  <a:gd name="connsiteY195" fmla="*/ 8646 h 10000"/>
                  <a:gd name="connsiteX196" fmla="*/ 4799 w 10000"/>
                  <a:gd name="connsiteY196" fmla="*/ 8604 h 10000"/>
                  <a:gd name="connsiteX197" fmla="*/ 4676 w 10000"/>
                  <a:gd name="connsiteY197" fmla="*/ 8572 h 10000"/>
                  <a:gd name="connsiteX198" fmla="*/ 4590 w 10000"/>
                  <a:gd name="connsiteY198" fmla="*/ 8538 h 10000"/>
                  <a:gd name="connsiteX199" fmla="*/ 4537 w 10000"/>
                  <a:gd name="connsiteY199" fmla="*/ 8501 h 10000"/>
                  <a:gd name="connsiteX200" fmla="*/ 4499 w 10000"/>
                  <a:gd name="connsiteY200" fmla="*/ 8459 h 10000"/>
                  <a:gd name="connsiteX201" fmla="*/ 4488 w 10000"/>
                  <a:gd name="connsiteY201" fmla="*/ 8414 h 10000"/>
                  <a:gd name="connsiteX202" fmla="*/ 4494 w 10000"/>
                  <a:gd name="connsiteY202" fmla="*/ 8366 h 10000"/>
                  <a:gd name="connsiteX203" fmla="*/ 4510 w 10000"/>
                  <a:gd name="connsiteY203" fmla="*/ 8316 h 10000"/>
                  <a:gd name="connsiteX204" fmla="*/ 4537 w 10000"/>
                  <a:gd name="connsiteY204" fmla="*/ 8263 h 10000"/>
                  <a:gd name="connsiteX205" fmla="*/ 4563 w 10000"/>
                  <a:gd name="connsiteY205" fmla="*/ 8211 h 10000"/>
                  <a:gd name="connsiteX206" fmla="*/ 4585 w 10000"/>
                  <a:gd name="connsiteY206" fmla="*/ 8155 h 10000"/>
                  <a:gd name="connsiteX207" fmla="*/ 4606 w 10000"/>
                  <a:gd name="connsiteY207" fmla="*/ 8097 h 10000"/>
                  <a:gd name="connsiteX208" fmla="*/ 4612 w 10000"/>
                  <a:gd name="connsiteY208" fmla="*/ 8042 h 10000"/>
                  <a:gd name="connsiteX209" fmla="*/ 4606 w 10000"/>
                  <a:gd name="connsiteY209" fmla="*/ 7984 h 10000"/>
                  <a:gd name="connsiteX210" fmla="*/ 4590 w 10000"/>
                  <a:gd name="connsiteY210" fmla="*/ 7920 h 10000"/>
                  <a:gd name="connsiteX211" fmla="*/ 4585 w 10000"/>
                  <a:gd name="connsiteY211" fmla="*/ 7838 h 10000"/>
                  <a:gd name="connsiteX212" fmla="*/ 4585 w 10000"/>
                  <a:gd name="connsiteY212" fmla="*/ 7746 h 10000"/>
                  <a:gd name="connsiteX213" fmla="*/ 4590 w 10000"/>
                  <a:gd name="connsiteY213" fmla="*/ 7646 h 10000"/>
                  <a:gd name="connsiteX214" fmla="*/ 4606 w 10000"/>
                  <a:gd name="connsiteY214" fmla="*/ 7551 h 10000"/>
                  <a:gd name="connsiteX215" fmla="*/ 4628 w 10000"/>
                  <a:gd name="connsiteY215" fmla="*/ 7464 h 10000"/>
                  <a:gd name="connsiteX216" fmla="*/ 4644 w 10000"/>
                  <a:gd name="connsiteY216" fmla="*/ 7324 h 10000"/>
                  <a:gd name="connsiteX217" fmla="*/ 4660 w 10000"/>
                  <a:gd name="connsiteY217" fmla="*/ 7173 h 10000"/>
                  <a:gd name="connsiteX218" fmla="*/ 4660 w 10000"/>
                  <a:gd name="connsiteY218" fmla="*/ 7018 h 10000"/>
                  <a:gd name="connsiteX219" fmla="*/ 4655 w 10000"/>
                  <a:gd name="connsiteY219" fmla="*/ 6854 h 10000"/>
                  <a:gd name="connsiteX220" fmla="*/ 4638 w 10000"/>
                  <a:gd name="connsiteY220" fmla="*/ 6693 h 10000"/>
                  <a:gd name="connsiteX221" fmla="*/ 4633 w 10000"/>
                  <a:gd name="connsiteY221" fmla="*/ 6540 h 10000"/>
                  <a:gd name="connsiteX222" fmla="*/ 4628 w 10000"/>
                  <a:gd name="connsiteY222" fmla="*/ 6395 h 10000"/>
                  <a:gd name="connsiteX223" fmla="*/ 4628 w 10000"/>
                  <a:gd name="connsiteY223" fmla="*/ 6310 h 10000"/>
                  <a:gd name="connsiteX224" fmla="*/ 4633 w 10000"/>
                  <a:gd name="connsiteY224" fmla="*/ 6226 h 10000"/>
                  <a:gd name="connsiteX225" fmla="*/ 4644 w 10000"/>
                  <a:gd name="connsiteY225" fmla="*/ 6139 h 10000"/>
                  <a:gd name="connsiteX226" fmla="*/ 4660 w 10000"/>
                  <a:gd name="connsiteY226" fmla="*/ 6054 h 10000"/>
                  <a:gd name="connsiteX227" fmla="*/ 4676 w 10000"/>
                  <a:gd name="connsiteY227" fmla="*/ 5967 h 10000"/>
                  <a:gd name="connsiteX228" fmla="*/ 4676 w 10000"/>
                  <a:gd name="connsiteY228" fmla="*/ 5891 h 10000"/>
                  <a:gd name="connsiteX229" fmla="*/ 4665 w 10000"/>
                  <a:gd name="connsiteY229" fmla="*/ 5817 h 10000"/>
                  <a:gd name="connsiteX230" fmla="*/ 4638 w 10000"/>
                  <a:gd name="connsiteY230" fmla="*/ 5751 h 10000"/>
                  <a:gd name="connsiteX231" fmla="*/ 4585 w 10000"/>
                  <a:gd name="connsiteY231" fmla="*/ 5693 h 10000"/>
                  <a:gd name="connsiteX232" fmla="*/ 4585 w 10000"/>
                  <a:gd name="connsiteY232" fmla="*/ 5709 h 10000"/>
                  <a:gd name="connsiteX233" fmla="*/ 4547 w 10000"/>
                  <a:gd name="connsiteY233" fmla="*/ 5740 h 10000"/>
                  <a:gd name="connsiteX234" fmla="*/ 4510 w 10000"/>
                  <a:gd name="connsiteY234" fmla="*/ 5785 h 10000"/>
                  <a:gd name="connsiteX235" fmla="*/ 4488 w 10000"/>
                  <a:gd name="connsiteY235" fmla="*/ 5827 h 10000"/>
                  <a:gd name="connsiteX236" fmla="*/ 4478 w 10000"/>
                  <a:gd name="connsiteY236" fmla="*/ 5872 h 10000"/>
                  <a:gd name="connsiteX237" fmla="*/ 4446 w 10000"/>
                  <a:gd name="connsiteY237" fmla="*/ 5885 h 10000"/>
                  <a:gd name="connsiteX238" fmla="*/ 4408 w 10000"/>
                  <a:gd name="connsiteY238" fmla="*/ 5914 h 10000"/>
                  <a:gd name="connsiteX239" fmla="*/ 4371 w 10000"/>
                  <a:gd name="connsiteY239" fmla="*/ 5954 h 10000"/>
                  <a:gd name="connsiteX240" fmla="*/ 4328 w 10000"/>
                  <a:gd name="connsiteY240" fmla="*/ 6002 h 10000"/>
                  <a:gd name="connsiteX241" fmla="*/ 4280 w 10000"/>
                  <a:gd name="connsiteY241" fmla="*/ 6057 h 10000"/>
                  <a:gd name="connsiteX242" fmla="*/ 4237 w 10000"/>
                  <a:gd name="connsiteY242" fmla="*/ 6112 h 10000"/>
                  <a:gd name="connsiteX243" fmla="*/ 4205 w 10000"/>
                  <a:gd name="connsiteY243" fmla="*/ 6165 h 10000"/>
                  <a:gd name="connsiteX244" fmla="*/ 4162 w 10000"/>
                  <a:gd name="connsiteY244" fmla="*/ 6215 h 10000"/>
                  <a:gd name="connsiteX245" fmla="*/ 4044 w 10000"/>
                  <a:gd name="connsiteY245" fmla="*/ 6358 h 10000"/>
                  <a:gd name="connsiteX246" fmla="*/ 3910 w 10000"/>
                  <a:gd name="connsiteY246" fmla="*/ 6500 h 10000"/>
                  <a:gd name="connsiteX247" fmla="*/ 3787 w 10000"/>
                  <a:gd name="connsiteY247" fmla="*/ 6646 h 10000"/>
                  <a:gd name="connsiteX248" fmla="*/ 3680 w 10000"/>
                  <a:gd name="connsiteY248" fmla="*/ 6788 h 10000"/>
                  <a:gd name="connsiteX249" fmla="*/ 3599 w 10000"/>
                  <a:gd name="connsiteY249" fmla="*/ 6925 h 10000"/>
                  <a:gd name="connsiteX250" fmla="*/ 3599 w 10000"/>
                  <a:gd name="connsiteY250" fmla="*/ 6928 h 10000"/>
                  <a:gd name="connsiteX251" fmla="*/ 3599 w 10000"/>
                  <a:gd name="connsiteY251" fmla="*/ 6931 h 10000"/>
                  <a:gd name="connsiteX252" fmla="*/ 3605 w 10000"/>
                  <a:gd name="connsiteY252" fmla="*/ 6936 h 10000"/>
                  <a:gd name="connsiteX253" fmla="*/ 3605 w 10000"/>
                  <a:gd name="connsiteY253" fmla="*/ 6941 h 10000"/>
                  <a:gd name="connsiteX254" fmla="*/ 3621 w 10000"/>
                  <a:gd name="connsiteY254" fmla="*/ 6952 h 10000"/>
                  <a:gd name="connsiteX255" fmla="*/ 3562 w 10000"/>
                  <a:gd name="connsiteY255" fmla="*/ 6941 h 10000"/>
                  <a:gd name="connsiteX256" fmla="*/ 3535 w 10000"/>
                  <a:gd name="connsiteY256" fmla="*/ 6997 h 10000"/>
                  <a:gd name="connsiteX257" fmla="*/ 3492 w 10000"/>
                  <a:gd name="connsiteY257" fmla="*/ 7052 h 10000"/>
                  <a:gd name="connsiteX258" fmla="*/ 3455 w 10000"/>
                  <a:gd name="connsiteY258" fmla="*/ 7102 h 10000"/>
                  <a:gd name="connsiteX259" fmla="*/ 3407 w 10000"/>
                  <a:gd name="connsiteY259" fmla="*/ 7150 h 10000"/>
                  <a:gd name="connsiteX260" fmla="*/ 3369 w 10000"/>
                  <a:gd name="connsiteY260" fmla="*/ 7184 h 10000"/>
                  <a:gd name="connsiteX261" fmla="*/ 3348 w 10000"/>
                  <a:gd name="connsiteY261" fmla="*/ 7226 h 10000"/>
                  <a:gd name="connsiteX262" fmla="*/ 3348 w 10000"/>
                  <a:gd name="connsiteY262" fmla="*/ 7266 h 10000"/>
                  <a:gd name="connsiteX263" fmla="*/ 3348 w 10000"/>
                  <a:gd name="connsiteY263" fmla="*/ 7308 h 10000"/>
                  <a:gd name="connsiteX264" fmla="*/ 3358 w 10000"/>
                  <a:gd name="connsiteY264" fmla="*/ 7345 h 10000"/>
                  <a:gd name="connsiteX265" fmla="*/ 3348 w 10000"/>
                  <a:gd name="connsiteY265" fmla="*/ 7377 h 10000"/>
                  <a:gd name="connsiteX266" fmla="*/ 3294 w 10000"/>
                  <a:gd name="connsiteY266" fmla="*/ 7474 h 10000"/>
                  <a:gd name="connsiteX267" fmla="*/ 3224 w 10000"/>
                  <a:gd name="connsiteY267" fmla="*/ 7575 h 10000"/>
                  <a:gd name="connsiteX268" fmla="*/ 3160 w 10000"/>
                  <a:gd name="connsiteY268" fmla="*/ 7672 h 10000"/>
                  <a:gd name="connsiteX269" fmla="*/ 3107 w 10000"/>
                  <a:gd name="connsiteY269" fmla="*/ 7770 h 10000"/>
                  <a:gd name="connsiteX270" fmla="*/ 3064 w 10000"/>
                  <a:gd name="connsiteY270" fmla="*/ 7868 h 10000"/>
                  <a:gd name="connsiteX271" fmla="*/ 3037 w 10000"/>
                  <a:gd name="connsiteY271" fmla="*/ 7970 h 10000"/>
                  <a:gd name="connsiteX272" fmla="*/ 3037 w 10000"/>
                  <a:gd name="connsiteY272" fmla="*/ 8076 h 10000"/>
                  <a:gd name="connsiteX273" fmla="*/ 3069 w 10000"/>
                  <a:gd name="connsiteY273" fmla="*/ 8187 h 10000"/>
                  <a:gd name="connsiteX274" fmla="*/ 3080 w 10000"/>
                  <a:gd name="connsiteY274" fmla="*/ 8245 h 10000"/>
                  <a:gd name="connsiteX275" fmla="*/ 3064 w 10000"/>
                  <a:gd name="connsiteY275" fmla="*/ 8303 h 10000"/>
                  <a:gd name="connsiteX276" fmla="*/ 3032 w 10000"/>
                  <a:gd name="connsiteY276" fmla="*/ 8356 h 10000"/>
                  <a:gd name="connsiteX277" fmla="*/ 2989 w 10000"/>
                  <a:gd name="connsiteY277" fmla="*/ 8409 h 10000"/>
                  <a:gd name="connsiteX278" fmla="*/ 2962 w 10000"/>
                  <a:gd name="connsiteY278" fmla="*/ 8456 h 10000"/>
                  <a:gd name="connsiteX279" fmla="*/ 2941 w 10000"/>
                  <a:gd name="connsiteY279" fmla="*/ 8496 h 10000"/>
                  <a:gd name="connsiteX280" fmla="*/ 2946 w 10000"/>
                  <a:gd name="connsiteY280" fmla="*/ 8530 h 10000"/>
                  <a:gd name="connsiteX281" fmla="*/ 3198 w 10000"/>
                  <a:gd name="connsiteY281" fmla="*/ 8767 h 10000"/>
                  <a:gd name="connsiteX282" fmla="*/ 3198 w 10000"/>
                  <a:gd name="connsiteY282" fmla="*/ 8836 h 10000"/>
                  <a:gd name="connsiteX283" fmla="*/ 3171 w 10000"/>
                  <a:gd name="connsiteY283" fmla="*/ 8884 h 10000"/>
                  <a:gd name="connsiteX284" fmla="*/ 3133 w 10000"/>
                  <a:gd name="connsiteY284" fmla="*/ 8934 h 10000"/>
                  <a:gd name="connsiteX285" fmla="*/ 3091 w 10000"/>
                  <a:gd name="connsiteY285" fmla="*/ 8989 h 10000"/>
                  <a:gd name="connsiteX286" fmla="*/ 3053 w 10000"/>
                  <a:gd name="connsiteY286" fmla="*/ 9045 h 10000"/>
                  <a:gd name="connsiteX287" fmla="*/ 3016 w 10000"/>
                  <a:gd name="connsiteY287" fmla="*/ 9097 h 10000"/>
                  <a:gd name="connsiteX288" fmla="*/ 2994 w 10000"/>
                  <a:gd name="connsiteY288" fmla="*/ 9145 h 10000"/>
                  <a:gd name="connsiteX289" fmla="*/ 2999 w 10000"/>
                  <a:gd name="connsiteY289" fmla="*/ 9184 h 10000"/>
                  <a:gd name="connsiteX290" fmla="*/ 3042 w 10000"/>
                  <a:gd name="connsiteY290" fmla="*/ 9272 h 10000"/>
                  <a:gd name="connsiteX291" fmla="*/ 3107 w 10000"/>
                  <a:gd name="connsiteY291" fmla="*/ 9364 h 10000"/>
                  <a:gd name="connsiteX292" fmla="*/ 3176 w 10000"/>
                  <a:gd name="connsiteY292" fmla="*/ 9454 h 10000"/>
                  <a:gd name="connsiteX293" fmla="*/ 3240 w 10000"/>
                  <a:gd name="connsiteY293" fmla="*/ 9549 h 10000"/>
                  <a:gd name="connsiteX294" fmla="*/ 3289 w 10000"/>
                  <a:gd name="connsiteY294" fmla="*/ 9644 h 10000"/>
                  <a:gd name="connsiteX295" fmla="*/ 3321 w 10000"/>
                  <a:gd name="connsiteY295" fmla="*/ 9741 h 10000"/>
                  <a:gd name="connsiteX296" fmla="*/ 3326 w 10000"/>
                  <a:gd name="connsiteY296" fmla="*/ 9839 h 10000"/>
                  <a:gd name="connsiteX297" fmla="*/ 3299 w 10000"/>
                  <a:gd name="connsiteY297" fmla="*/ 9939 h 10000"/>
                  <a:gd name="connsiteX298" fmla="*/ 3160 w 10000"/>
                  <a:gd name="connsiteY298" fmla="*/ 9974 h 10000"/>
                  <a:gd name="connsiteX299" fmla="*/ 3016 w 10000"/>
                  <a:gd name="connsiteY299" fmla="*/ 9992 h 10000"/>
                  <a:gd name="connsiteX300" fmla="*/ 2855 w 10000"/>
                  <a:gd name="connsiteY300" fmla="*/ 10000 h 10000"/>
                  <a:gd name="connsiteX301" fmla="*/ 2700 w 10000"/>
                  <a:gd name="connsiteY301" fmla="*/ 9997 h 10000"/>
                  <a:gd name="connsiteX302" fmla="*/ 2539 w 10000"/>
                  <a:gd name="connsiteY302" fmla="*/ 9979 h 10000"/>
                  <a:gd name="connsiteX303" fmla="*/ 2384 w 10000"/>
                  <a:gd name="connsiteY303" fmla="*/ 9955 h 10000"/>
                  <a:gd name="connsiteX304" fmla="*/ 2239 w 10000"/>
                  <a:gd name="connsiteY304" fmla="*/ 9921 h 10000"/>
                  <a:gd name="connsiteX305" fmla="*/ 2105 w 10000"/>
                  <a:gd name="connsiteY305" fmla="*/ 9881 h 10000"/>
                  <a:gd name="connsiteX306" fmla="*/ 1987 w 10000"/>
                  <a:gd name="connsiteY306" fmla="*/ 9834 h 10000"/>
                  <a:gd name="connsiteX307" fmla="*/ 1901 w 10000"/>
                  <a:gd name="connsiteY307" fmla="*/ 9781 h 10000"/>
                  <a:gd name="connsiteX308" fmla="*/ 1837 w 10000"/>
                  <a:gd name="connsiteY308" fmla="*/ 9723 h 10000"/>
                  <a:gd name="connsiteX309" fmla="*/ 1837 w 10000"/>
                  <a:gd name="connsiteY309" fmla="*/ 9514 h 10000"/>
                  <a:gd name="connsiteX310" fmla="*/ 1810 w 10000"/>
                  <a:gd name="connsiteY310" fmla="*/ 9480 h 10000"/>
                  <a:gd name="connsiteX311" fmla="*/ 1773 w 10000"/>
                  <a:gd name="connsiteY311" fmla="*/ 9435 h 10000"/>
                  <a:gd name="connsiteX312" fmla="*/ 1746 w 10000"/>
                  <a:gd name="connsiteY312" fmla="*/ 9382 h 10000"/>
                  <a:gd name="connsiteX313" fmla="*/ 1725 w 10000"/>
                  <a:gd name="connsiteY313" fmla="*/ 9316 h 10000"/>
                  <a:gd name="connsiteX314" fmla="*/ 1725 w 10000"/>
                  <a:gd name="connsiteY314" fmla="*/ 9248 h 10000"/>
                  <a:gd name="connsiteX315" fmla="*/ 1746 w 10000"/>
                  <a:gd name="connsiteY315" fmla="*/ 9177 h 10000"/>
                  <a:gd name="connsiteX316" fmla="*/ 1762 w 10000"/>
                  <a:gd name="connsiteY316" fmla="*/ 9126 h 10000"/>
                  <a:gd name="connsiteX317" fmla="*/ 1762 w 10000"/>
                  <a:gd name="connsiteY317" fmla="*/ 9071 h 10000"/>
                  <a:gd name="connsiteX318" fmla="*/ 1741 w 10000"/>
                  <a:gd name="connsiteY318" fmla="*/ 9013 h 10000"/>
                  <a:gd name="connsiteX319" fmla="*/ 1725 w 10000"/>
                  <a:gd name="connsiteY319" fmla="*/ 8952 h 10000"/>
                  <a:gd name="connsiteX320" fmla="*/ 1714 w 10000"/>
                  <a:gd name="connsiteY320" fmla="*/ 8884 h 10000"/>
                  <a:gd name="connsiteX321" fmla="*/ 1714 w 10000"/>
                  <a:gd name="connsiteY321" fmla="*/ 8810 h 10000"/>
                  <a:gd name="connsiteX322" fmla="*/ 1735 w 10000"/>
                  <a:gd name="connsiteY322" fmla="*/ 8733 h 10000"/>
                  <a:gd name="connsiteX323" fmla="*/ 1762 w 10000"/>
                  <a:gd name="connsiteY323" fmla="*/ 8667 h 10000"/>
                  <a:gd name="connsiteX324" fmla="*/ 1800 w 10000"/>
                  <a:gd name="connsiteY324" fmla="*/ 8606 h 10000"/>
                  <a:gd name="connsiteX325" fmla="*/ 1837 w 10000"/>
                  <a:gd name="connsiteY325" fmla="*/ 8546 h 10000"/>
                  <a:gd name="connsiteX326" fmla="*/ 1869 w 10000"/>
                  <a:gd name="connsiteY326" fmla="*/ 8472 h 10000"/>
                  <a:gd name="connsiteX327" fmla="*/ 1869 w 10000"/>
                  <a:gd name="connsiteY327" fmla="*/ 7820 h 10000"/>
                  <a:gd name="connsiteX328" fmla="*/ 1998 w 10000"/>
                  <a:gd name="connsiteY328" fmla="*/ 7020 h 10000"/>
                  <a:gd name="connsiteX329" fmla="*/ 2260 w 10000"/>
                  <a:gd name="connsiteY329" fmla="*/ 6577 h 10000"/>
                  <a:gd name="connsiteX330" fmla="*/ 2276 w 10000"/>
                  <a:gd name="connsiteY330" fmla="*/ 6221 h 10000"/>
                  <a:gd name="connsiteX331" fmla="*/ 2453 w 10000"/>
                  <a:gd name="connsiteY331" fmla="*/ 5735 h 10000"/>
                  <a:gd name="connsiteX332" fmla="*/ 2501 w 10000"/>
                  <a:gd name="connsiteY332" fmla="*/ 5606 h 10000"/>
                  <a:gd name="connsiteX333" fmla="*/ 2539 w 10000"/>
                  <a:gd name="connsiteY333" fmla="*/ 5484 h 10000"/>
                  <a:gd name="connsiteX334" fmla="*/ 2560 w 10000"/>
                  <a:gd name="connsiteY334" fmla="*/ 5363 h 10000"/>
                  <a:gd name="connsiteX335" fmla="*/ 2592 w 10000"/>
                  <a:gd name="connsiteY335" fmla="*/ 5247 h 10000"/>
                  <a:gd name="connsiteX336" fmla="*/ 2598 w 10000"/>
                  <a:gd name="connsiteY336" fmla="*/ 5202 h 10000"/>
                  <a:gd name="connsiteX337" fmla="*/ 2592 w 10000"/>
                  <a:gd name="connsiteY337" fmla="*/ 5154 h 10000"/>
                  <a:gd name="connsiteX338" fmla="*/ 2587 w 10000"/>
                  <a:gd name="connsiteY338" fmla="*/ 5107 h 10000"/>
                  <a:gd name="connsiteX339" fmla="*/ 2587 w 10000"/>
                  <a:gd name="connsiteY339" fmla="*/ 5059 h 10000"/>
                  <a:gd name="connsiteX340" fmla="*/ 2614 w 10000"/>
                  <a:gd name="connsiteY340" fmla="*/ 5015 h 10000"/>
                  <a:gd name="connsiteX341" fmla="*/ 2592 w 10000"/>
                  <a:gd name="connsiteY341" fmla="*/ 5015 h 10000"/>
                  <a:gd name="connsiteX342" fmla="*/ 2587 w 10000"/>
                  <a:gd name="connsiteY342" fmla="*/ 5015 h 10000"/>
                  <a:gd name="connsiteX343" fmla="*/ 2582 w 10000"/>
                  <a:gd name="connsiteY343" fmla="*/ 5015 h 10000"/>
                  <a:gd name="connsiteX344" fmla="*/ 2582 w 10000"/>
                  <a:gd name="connsiteY344" fmla="*/ 5020 h 10000"/>
                  <a:gd name="connsiteX345" fmla="*/ 2571 w 10000"/>
                  <a:gd name="connsiteY345" fmla="*/ 5020 h 10000"/>
                  <a:gd name="connsiteX346" fmla="*/ 2571 w 10000"/>
                  <a:gd name="connsiteY346" fmla="*/ 5015 h 10000"/>
                  <a:gd name="connsiteX347" fmla="*/ 2566 w 10000"/>
                  <a:gd name="connsiteY347" fmla="*/ 5012 h 10000"/>
                  <a:gd name="connsiteX348" fmla="*/ 2560 w 10000"/>
                  <a:gd name="connsiteY348" fmla="*/ 5004 h 10000"/>
                  <a:gd name="connsiteX349" fmla="*/ 2566 w 10000"/>
                  <a:gd name="connsiteY349" fmla="*/ 4980 h 10000"/>
                  <a:gd name="connsiteX350" fmla="*/ 2544 w 10000"/>
                  <a:gd name="connsiteY350" fmla="*/ 4964 h 10000"/>
                  <a:gd name="connsiteX351" fmla="*/ 2517 w 10000"/>
                  <a:gd name="connsiteY351" fmla="*/ 4946 h 10000"/>
                  <a:gd name="connsiteX352" fmla="*/ 2475 w 10000"/>
                  <a:gd name="connsiteY352" fmla="*/ 4933 h 10000"/>
                  <a:gd name="connsiteX353" fmla="*/ 2442 w 10000"/>
                  <a:gd name="connsiteY353" fmla="*/ 4917 h 10000"/>
                  <a:gd name="connsiteX354" fmla="*/ 2421 w 10000"/>
                  <a:gd name="connsiteY354" fmla="*/ 4904 h 10000"/>
                  <a:gd name="connsiteX355" fmla="*/ 2421 w 10000"/>
                  <a:gd name="connsiteY355" fmla="*/ 4605 h 10000"/>
                  <a:gd name="connsiteX356" fmla="*/ 2432 w 10000"/>
                  <a:gd name="connsiteY356" fmla="*/ 4120 h 10000"/>
                  <a:gd name="connsiteX357" fmla="*/ 2453 w 10000"/>
                  <a:gd name="connsiteY357" fmla="*/ 4014 h 10000"/>
                  <a:gd name="connsiteX358" fmla="*/ 2448 w 10000"/>
                  <a:gd name="connsiteY358" fmla="*/ 3911 h 10000"/>
                  <a:gd name="connsiteX359" fmla="*/ 2432 w 10000"/>
                  <a:gd name="connsiteY359" fmla="*/ 3808 h 10000"/>
                  <a:gd name="connsiteX360" fmla="*/ 2410 w 10000"/>
                  <a:gd name="connsiteY360" fmla="*/ 3703 h 10000"/>
                  <a:gd name="connsiteX361" fmla="*/ 2421 w 10000"/>
                  <a:gd name="connsiteY361" fmla="*/ 3597 h 10000"/>
                  <a:gd name="connsiteX362" fmla="*/ 2432 w 10000"/>
                  <a:gd name="connsiteY362" fmla="*/ 3481 h 10000"/>
                  <a:gd name="connsiteX363" fmla="*/ 2448 w 10000"/>
                  <a:gd name="connsiteY363" fmla="*/ 3362 h 10000"/>
                  <a:gd name="connsiteX364" fmla="*/ 2453 w 10000"/>
                  <a:gd name="connsiteY364" fmla="*/ 3238 h 10000"/>
                  <a:gd name="connsiteX365" fmla="*/ 2448 w 10000"/>
                  <a:gd name="connsiteY365" fmla="*/ 3122 h 10000"/>
                  <a:gd name="connsiteX366" fmla="*/ 2421 w 10000"/>
                  <a:gd name="connsiteY366" fmla="*/ 3017 h 10000"/>
                  <a:gd name="connsiteX367" fmla="*/ 2362 w 10000"/>
                  <a:gd name="connsiteY367" fmla="*/ 2703 h 10000"/>
                  <a:gd name="connsiteX368" fmla="*/ 2351 w 10000"/>
                  <a:gd name="connsiteY368" fmla="*/ 2753 h 10000"/>
                  <a:gd name="connsiteX369" fmla="*/ 2314 w 10000"/>
                  <a:gd name="connsiteY369" fmla="*/ 2790 h 10000"/>
                  <a:gd name="connsiteX370" fmla="*/ 2282 w 10000"/>
                  <a:gd name="connsiteY370" fmla="*/ 2821 h 10000"/>
                  <a:gd name="connsiteX371" fmla="*/ 2255 w 10000"/>
                  <a:gd name="connsiteY371" fmla="*/ 2848 h 10000"/>
                  <a:gd name="connsiteX372" fmla="*/ 2239 w 10000"/>
                  <a:gd name="connsiteY372" fmla="*/ 2877 h 10000"/>
                  <a:gd name="connsiteX373" fmla="*/ 2236 w 10000"/>
                  <a:gd name="connsiteY373" fmla="*/ 2903 h 10000"/>
                  <a:gd name="connsiteX374" fmla="*/ 2217 w 10000"/>
                  <a:gd name="connsiteY374" fmla="*/ 2922 h 10000"/>
                  <a:gd name="connsiteX375" fmla="*/ 2185 w 10000"/>
                  <a:gd name="connsiteY375" fmla="*/ 2956 h 10000"/>
                  <a:gd name="connsiteX376" fmla="*/ 2148 w 10000"/>
                  <a:gd name="connsiteY376" fmla="*/ 2996 h 10000"/>
                  <a:gd name="connsiteX377" fmla="*/ 2126 w 10000"/>
                  <a:gd name="connsiteY377" fmla="*/ 3040 h 10000"/>
                  <a:gd name="connsiteX378" fmla="*/ 2105 w 10000"/>
                  <a:gd name="connsiteY378" fmla="*/ 3088 h 10000"/>
                  <a:gd name="connsiteX379" fmla="*/ 2094 w 10000"/>
                  <a:gd name="connsiteY379" fmla="*/ 3125 h 10000"/>
                  <a:gd name="connsiteX380" fmla="*/ 2089 w 10000"/>
                  <a:gd name="connsiteY380" fmla="*/ 3154 h 10000"/>
                  <a:gd name="connsiteX381" fmla="*/ 2078 w 10000"/>
                  <a:gd name="connsiteY381" fmla="*/ 3164 h 10000"/>
                  <a:gd name="connsiteX382" fmla="*/ 1971 w 10000"/>
                  <a:gd name="connsiteY382" fmla="*/ 3215 h 10000"/>
                  <a:gd name="connsiteX383" fmla="*/ 1869 w 10000"/>
                  <a:gd name="connsiteY383" fmla="*/ 3257 h 10000"/>
                  <a:gd name="connsiteX384" fmla="*/ 1773 w 10000"/>
                  <a:gd name="connsiteY384" fmla="*/ 3296 h 10000"/>
                  <a:gd name="connsiteX385" fmla="*/ 1676 w 10000"/>
                  <a:gd name="connsiteY385" fmla="*/ 3331 h 10000"/>
                  <a:gd name="connsiteX386" fmla="*/ 1559 w 10000"/>
                  <a:gd name="connsiteY386" fmla="*/ 3362 h 10000"/>
                  <a:gd name="connsiteX387" fmla="*/ 1414 w 10000"/>
                  <a:gd name="connsiteY387" fmla="*/ 3389 h 10000"/>
                  <a:gd name="connsiteX388" fmla="*/ 1296 w 10000"/>
                  <a:gd name="connsiteY388" fmla="*/ 3399 h 10000"/>
                  <a:gd name="connsiteX389" fmla="*/ 1194 w 10000"/>
                  <a:gd name="connsiteY389" fmla="*/ 3391 h 10000"/>
                  <a:gd name="connsiteX390" fmla="*/ 1093 w 10000"/>
                  <a:gd name="connsiteY390" fmla="*/ 3376 h 10000"/>
                  <a:gd name="connsiteX391" fmla="*/ 1007 w 10000"/>
                  <a:gd name="connsiteY391" fmla="*/ 3344 h 10000"/>
                  <a:gd name="connsiteX392" fmla="*/ 921 w 10000"/>
                  <a:gd name="connsiteY392" fmla="*/ 3310 h 10000"/>
                  <a:gd name="connsiteX393" fmla="*/ 846 w 10000"/>
                  <a:gd name="connsiteY393" fmla="*/ 3270 h 10000"/>
                  <a:gd name="connsiteX394" fmla="*/ 777 w 10000"/>
                  <a:gd name="connsiteY394" fmla="*/ 3225 h 10000"/>
                  <a:gd name="connsiteX395" fmla="*/ 718 w 10000"/>
                  <a:gd name="connsiteY395" fmla="*/ 3183 h 10000"/>
                  <a:gd name="connsiteX396" fmla="*/ 664 w 10000"/>
                  <a:gd name="connsiteY396" fmla="*/ 3146 h 10000"/>
                  <a:gd name="connsiteX397" fmla="*/ 621 w 10000"/>
                  <a:gd name="connsiteY397" fmla="*/ 3114 h 10000"/>
                  <a:gd name="connsiteX398" fmla="*/ 584 w 10000"/>
                  <a:gd name="connsiteY398" fmla="*/ 3096 h 10000"/>
                  <a:gd name="connsiteX399" fmla="*/ 477 w 10000"/>
                  <a:gd name="connsiteY399" fmla="*/ 3032 h 10000"/>
                  <a:gd name="connsiteX400" fmla="*/ 386 w 10000"/>
                  <a:gd name="connsiteY400" fmla="*/ 2959 h 10000"/>
                  <a:gd name="connsiteX401" fmla="*/ 311 w 10000"/>
                  <a:gd name="connsiteY401" fmla="*/ 2869 h 10000"/>
                  <a:gd name="connsiteX402" fmla="*/ 257 w 10000"/>
                  <a:gd name="connsiteY402" fmla="*/ 2774 h 10000"/>
                  <a:gd name="connsiteX403" fmla="*/ 214 w 10000"/>
                  <a:gd name="connsiteY403" fmla="*/ 2668 h 10000"/>
                  <a:gd name="connsiteX404" fmla="*/ 198 w 10000"/>
                  <a:gd name="connsiteY404" fmla="*/ 2557 h 10000"/>
                  <a:gd name="connsiteX405" fmla="*/ 198 w 10000"/>
                  <a:gd name="connsiteY405" fmla="*/ 2449 h 10000"/>
                  <a:gd name="connsiteX406" fmla="*/ 225 w 10000"/>
                  <a:gd name="connsiteY406" fmla="*/ 2341 h 10000"/>
                  <a:gd name="connsiteX407" fmla="*/ 241 w 10000"/>
                  <a:gd name="connsiteY407" fmla="*/ 2291 h 10000"/>
                  <a:gd name="connsiteX408" fmla="*/ 236 w 10000"/>
                  <a:gd name="connsiteY408" fmla="*/ 2243 h 10000"/>
                  <a:gd name="connsiteX409" fmla="*/ 236 w 10000"/>
                  <a:gd name="connsiteY409" fmla="*/ 2196 h 10000"/>
                  <a:gd name="connsiteX410" fmla="*/ 236 w 10000"/>
                  <a:gd name="connsiteY410" fmla="*/ 2151 h 10000"/>
                  <a:gd name="connsiteX411" fmla="*/ 246 w 10000"/>
                  <a:gd name="connsiteY411" fmla="*/ 2114 h 10000"/>
                  <a:gd name="connsiteX412" fmla="*/ 193 w 10000"/>
                  <a:gd name="connsiteY412" fmla="*/ 2032 h 10000"/>
                  <a:gd name="connsiteX413" fmla="*/ 129 w 10000"/>
                  <a:gd name="connsiteY413" fmla="*/ 1942 h 10000"/>
                  <a:gd name="connsiteX414" fmla="*/ 75 w 10000"/>
                  <a:gd name="connsiteY414" fmla="*/ 1850 h 10000"/>
                  <a:gd name="connsiteX415" fmla="*/ 27 w 10000"/>
                  <a:gd name="connsiteY415" fmla="*/ 1760 h 10000"/>
                  <a:gd name="connsiteX416" fmla="*/ 0 w 10000"/>
                  <a:gd name="connsiteY416" fmla="*/ 1671 h 10000"/>
                  <a:gd name="connsiteX417" fmla="*/ 107 w 10000"/>
                  <a:gd name="connsiteY417" fmla="*/ 1618 h 10000"/>
                  <a:gd name="connsiteX418" fmla="*/ 257 w 10000"/>
                  <a:gd name="connsiteY418" fmla="*/ 1576 h 10000"/>
                  <a:gd name="connsiteX419" fmla="*/ 412 w 10000"/>
                  <a:gd name="connsiteY419" fmla="*/ 1541 h 10000"/>
                  <a:gd name="connsiteX420" fmla="*/ 595 w 10000"/>
                  <a:gd name="connsiteY420" fmla="*/ 1518 h 10000"/>
                  <a:gd name="connsiteX421" fmla="*/ 777 w 10000"/>
                  <a:gd name="connsiteY421" fmla="*/ 1507 h 10000"/>
                  <a:gd name="connsiteX422" fmla="*/ 825 w 10000"/>
                  <a:gd name="connsiteY422" fmla="*/ 1523 h 10000"/>
                  <a:gd name="connsiteX423" fmla="*/ 878 w 10000"/>
                  <a:gd name="connsiteY423" fmla="*/ 1533 h 10000"/>
                  <a:gd name="connsiteX424" fmla="*/ 937 w 10000"/>
                  <a:gd name="connsiteY424" fmla="*/ 1541 h 10000"/>
                  <a:gd name="connsiteX425" fmla="*/ 991 w 10000"/>
                  <a:gd name="connsiteY425" fmla="*/ 1554 h 10000"/>
                  <a:gd name="connsiteX426" fmla="*/ 1039 w 10000"/>
                  <a:gd name="connsiteY426" fmla="*/ 1576 h 10000"/>
                  <a:gd name="connsiteX427" fmla="*/ 1093 w 10000"/>
                  <a:gd name="connsiteY427" fmla="*/ 1615 h 10000"/>
                  <a:gd name="connsiteX428" fmla="*/ 1130 w 10000"/>
                  <a:gd name="connsiteY428" fmla="*/ 1660 h 10000"/>
                  <a:gd name="connsiteX429" fmla="*/ 1087 w 10000"/>
                  <a:gd name="connsiteY429" fmla="*/ 1694 h 10000"/>
                  <a:gd name="connsiteX430" fmla="*/ 1071 w 10000"/>
                  <a:gd name="connsiteY430" fmla="*/ 1729 h 10000"/>
                  <a:gd name="connsiteX431" fmla="*/ 1087 w 10000"/>
                  <a:gd name="connsiteY431" fmla="*/ 1763 h 10000"/>
                  <a:gd name="connsiteX432" fmla="*/ 1103 w 10000"/>
                  <a:gd name="connsiteY432" fmla="*/ 1797 h 10000"/>
                  <a:gd name="connsiteX433" fmla="*/ 1114 w 10000"/>
                  <a:gd name="connsiteY433" fmla="*/ 1834 h 10000"/>
                  <a:gd name="connsiteX434" fmla="*/ 1109 w 10000"/>
                  <a:gd name="connsiteY434" fmla="*/ 1871 h 10000"/>
                  <a:gd name="connsiteX435" fmla="*/ 1071 w 10000"/>
                  <a:gd name="connsiteY435" fmla="*/ 1913 h 10000"/>
                  <a:gd name="connsiteX436" fmla="*/ 900 w 10000"/>
                  <a:gd name="connsiteY436" fmla="*/ 1948 h 10000"/>
                  <a:gd name="connsiteX437" fmla="*/ 900 w 10000"/>
                  <a:gd name="connsiteY437" fmla="*/ 1985 h 10000"/>
                  <a:gd name="connsiteX438" fmla="*/ 905 w 10000"/>
                  <a:gd name="connsiteY438" fmla="*/ 2022 h 10000"/>
                  <a:gd name="connsiteX439" fmla="*/ 916 w 10000"/>
                  <a:gd name="connsiteY439" fmla="*/ 2064 h 10000"/>
                  <a:gd name="connsiteX440" fmla="*/ 916 w 10000"/>
                  <a:gd name="connsiteY440" fmla="*/ 2103 h 10000"/>
                  <a:gd name="connsiteX441" fmla="*/ 905 w 10000"/>
                  <a:gd name="connsiteY441" fmla="*/ 2143 h 10000"/>
                  <a:gd name="connsiteX442" fmla="*/ 889 w 10000"/>
                  <a:gd name="connsiteY442" fmla="*/ 2175 h 10000"/>
                  <a:gd name="connsiteX443" fmla="*/ 846 w 10000"/>
                  <a:gd name="connsiteY443" fmla="*/ 2201 h 10000"/>
                  <a:gd name="connsiteX444" fmla="*/ 889 w 10000"/>
                  <a:gd name="connsiteY444" fmla="*/ 2241 h 10000"/>
                  <a:gd name="connsiteX445" fmla="*/ 937 w 10000"/>
                  <a:gd name="connsiteY445" fmla="*/ 2278 h 10000"/>
                  <a:gd name="connsiteX446" fmla="*/ 991 w 10000"/>
                  <a:gd name="connsiteY446" fmla="*/ 2312 h 10000"/>
                  <a:gd name="connsiteX447" fmla="*/ 1044 w 10000"/>
                  <a:gd name="connsiteY447" fmla="*/ 2336 h 10000"/>
                  <a:gd name="connsiteX448" fmla="*/ 1093 w 10000"/>
                  <a:gd name="connsiteY448" fmla="*/ 2346 h 10000"/>
                  <a:gd name="connsiteX449" fmla="*/ 1130 w 10000"/>
                  <a:gd name="connsiteY449" fmla="*/ 2320 h 10000"/>
                  <a:gd name="connsiteX450" fmla="*/ 1157 w 10000"/>
                  <a:gd name="connsiteY450" fmla="*/ 2275 h 10000"/>
                  <a:gd name="connsiteX451" fmla="*/ 1194 w 10000"/>
                  <a:gd name="connsiteY451" fmla="*/ 2220 h 10000"/>
                  <a:gd name="connsiteX452" fmla="*/ 1227 w 10000"/>
                  <a:gd name="connsiteY452" fmla="*/ 2156 h 10000"/>
                  <a:gd name="connsiteX453" fmla="*/ 1248 w 10000"/>
                  <a:gd name="connsiteY453" fmla="*/ 2088 h 10000"/>
                  <a:gd name="connsiteX454" fmla="*/ 1275 w 10000"/>
                  <a:gd name="connsiteY454" fmla="*/ 2022 h 10000"/>
                  <a:gd name="connsiteX455" fmla="*/ 1291 w 10000"/>
                  <a:gd name="connsiteY455" fmla="*/ 1961 h 10000"/>
                  <a:gd name="connsiteX456" fmla="*/ 1296 w 10000"/>
                  <a:gd name="connsiteY456" fmla="*/ 1913 h 10000"/>
                  <a:gd name="connsiteX457" fmla="*/ 1291 w 10000"/>
                  <a:gd name="connsiteY457" fmla="*/ 1879 h 10000"/>
                  <a:gd name="connsiteX458" fmla="*/ 1318 w 10000"/>
                  <a:gd name="connsiteY458" fmla="*/ 1876 h 10000"/>
                  <a:gd name="connsiteX459" fmla="*/ 1328 w 10000"/>
                  <a:gd name="connsiteY459" fmla="*/ 1871 h 10000"/>
                  <a:gd name="connsiteX460" fmla="*/ 1344 w 10000"/>
                  <a:gd name="connsiteY460" fmla="*/ 1866 h 10000"/>
                  <a:gd name="connsiteX461" fmla="*/ 1350 w 10000"/>
                  <a:gd name="connsiteY461" fmla="*/ 1861 h 10000"/>
                  <a:gd name="connsiteX462" fmla="*/ 1360 w 10000"/>
                  <a:gd name="connsiteY462" fmla="*/ 1855 h 10000"/>
                  <a:gd name="connsiteX463" fmla="*/ 1366 w 10000"/>
                  <a:gd name="connsiteY463" fmla="*/ 1847 h 10000"/>
                  <a:gd name="connsiteX464" fmla="*/ 1377 w 10000"/>
                  <a:gd name="connsiteY464" fmla="*/ 1834 h 10000"/>
                  <a:gd name="connsiteX465" fmla="*/ 1366 w 10000"/>
                  <a:gd name="connsiteY465" fmla="*/ 1800 h 10000"/>
                  <a:gd name="connsiteX466" fmla="*/ 1377 w 10000"/>
                  <a:gd name="connsiteY466" fmla="*/ 1752 h 10000"/>
                  <a:gd name="connsiteX467" fmla="*/ 1398 w 10000"/>
                  <a:gd name="connsiteY467" fmla="*/ 1702 h 10000"/>
                  <a:gd name="connsiteX468" fmla="*/ 1430 w 10000"/>
                  <a:gd name="connsiteY468" fmla="*/ 1652 h 10000"/>
                  <a:gd name="connsiteX469" fmla="*/ 1462 w 10000"/>
                  <a:gd name="connsiteY469" fmla="*/ 1613 h 10000"/>
                  <a:gd name="connsiteX470" fmla="*/ 1505 w 10000"/>
                  <a:gd name="connsiteY470" fmla="*/ 1581 h 10000"/>
                  <a:gd name="connsiteX471" fmla="*/ 1575 w 10000"/>
                  <a:gd name="connsiteY471" fmla="*/ 1554 h 10000"/>
                  <a:gd name="connsiteX472" fmla="*/ 1666 w 10000"/>
                  <a:gd name="connsiteY472" fmla="*/ 1536 h 10000"/>
                  <a:gd name="connsiteX473" fmla="*/ 1762 w 10000"/>
                  <a:gd name="connsiteY473" fmla="*/ 1528 h 10000"/>
                  <a:gd name="connsiteX474" fmla="*/ 1864 w 10000"/>
                  <a:gd name="connsiteY474" fmla="*/ 1518 h 10000"/>
                  <a:gd name="connsiteX475" fmla="*/ 1971 w 10000"/>
                  <a:gd name="connsiteY475" fmla="*/ 1507 h 10000"/>
                  <a:gd name="connsiteX476" fmla="*/ 2067 w 10000"/>
                  <a:gd name="connsiteY476" fmla="*/ 1486 h 10000"/>
                  <a:gd name="connsiteX477" fmla="*/ 2266 w 10000"/>
                  <a:gd name="connsiteY477" fmla="*/ 1438 h 10000"/>
                  <a:gd name="connsiteX478" fmla="*/ 2480 w 10000"/>
                  <a:gd name="connsiteY478" fmla="*/ 1386 h 10000"/>
                  <a:gd name="connsiteX479" fmla="*/ 2700 w 10000"/>
                  <a:gd name="connsiteY479" fmla="*/ 1333 h 10000"/>
                  <a:gd name="connsiteX480" fmla="*/ 2892 w 10000"/>
                  <a:gd name="connsiteY480" fmla="*/ 1277 h 10000"/>
                  <a:gd name="connsiteX481" fmla="*/ 2855 w 10000"/>
                  <a:gd name="connsiteY481" fmla="*/ 1262 h 10000"/>
                  <a:gd name="connsiteX482" fmla="*/ 2935 w 10000"/>
                  <a:gd name="connsiteY482" fmla="*/ 1246 h 10000"/>
                  <a:gd name="connsiteX483" fmla="*/ 2994 w 10000"/>
                  <a:gd name="connsiteY483" fmla="*/ 1222 h 10000"/>
                  <a:gd name="connsiteX484" fmla="*/ 3053 w 10000"/>
                  <a:gd name="connsiteY484" fmla="*/ 1193 h 10000"/>
                  <a:gd name="connsiteX485" fmla="*/ 3101 w 10000"/>
                  <a:gd name="connsiteY485" fmla="*/ 1161 h 10000"/>
                  <a:gd name="connsiteX486" fmla="*/ 3155 w 10000"/>
                  <a:gd name="connsiteY486" fmla="*/ 1130 h 10000"/>
                  <a:gd name="connsiteX487" fmla="*/ 3208 w 10000"/>
                  <a:gd name="connsiteY487" fmla="*/ 1106 h 10000"/>
                  <a:gd name="connsiteX488" fmla="*/ 3240 w 10000"/>
                  <a:gd name="connsiteY488" fmla="*/ 1164 h 10000"/>
                  <a:gd name="connsiteX489" fmla="*/ 3294 w 10000"/>
                  <a:gd name="connsiteY489" fmla="*/ 1219 h 10000"/>
                  <a:gd name="connsiteX490" fmla="*/ 3364 w 10000"/>
                  <a:gd name="connsiteY490" fmla="*/ 1269 h 10000"/>
                  <a:gd name="connsiteX491" fmla="*/ 3433 w 10000"/>
                  <a:gd name="connsiteY491" fmla="*/ 1320 h 10000"/>
                  <a:gd name="connsiteX492" fmla="*/ 3492 w 10000"/>
                  <a:gd name="connsiteY492" fmla="*/ 1367 h 10000"/>
                  <a:gd name="connsiteX493" fmla="*/ 3610 w 10000"/>
                  <a:gd name="connsiteY493" fmla="*/ 1478 h 10000"/>
                  <a:gd name="connsiteX494" fmla="*/ 3717 w 10000"/>
                  <a:gd name="connsiteY494" fmla="*/ 1599 h 10000"/>
                  <a:gd name="connsiteX495" fmla="*/ 3814 w 10000"/>
                  <a:gd name="connsiteY495" fmla="*/ 1721 h 10000"/>
                  <a:gd name="connsiteX496" fmla="*/ 3937 w 10000"/>
                  <a:gd name="connsiteY496" fmla="*/ 1919 h 10000"/>
                  <a:gd name="connsiteX497" fmla="*/ 4049 w 10000"/>
                  <a:gd name="connsiteY497" fmla="*/ 2125 h 10000"/>
                  <a:gd name="connsiteX498" fmla="*/ 4140 w 10000"/>
                  <a:gd name="connsiteY498" fmla="*/ 2330 h 10000"/>
                  <a:gd name="connsiteX499" fmla="*/ 4221 w 10000"/>
                  <a:gd name="connsiteY499" fmla="*/ 2542 h 10000"/>
                  <a:gd name="connsiteX500" fmla="*/ 4312 w 10000"/>
                  <a:gd name="connsiteY500" fmla="*/ 2761 h 10000"/>
                  <a:gd name="connsiteX501" fmla="*/ 4408 w 10000"/>
                  <a:gd name="connsiteY501" fmla="*/ 2982 h 10000"/>
                  <a:gd name="connsiteX502" fmla="*/ 4472 w 10000"/>
                  <a:gd name="connsiteY502" fmla="*/ 3114 h 10000"/>
                  <a:gd name="connsiteX503" fmla="*/ 4537 w 10000"/>
                  <a:gd name="connsiteY503" fmla="*/ 3249 h 10000"/>
                  <a:gd name="connsiteX504" fmla="*/ 4585 w 10000"/>
                  <a:gd name="connsiteY504" fmla="*/ 3386 h 10000"/>
                  <a:gd name="connsiteX505" fmla="*/ 4628 w 10000"/>
                  <a:gd name="connsiteY505" fmla="*/ 3526 h 10000"/>
                  <a:gd name="connsiteX506" fmla="*/ 4660 w 10000"/>
                  <a:gd name="connsiteY506" fmla="*/ 3676 h 10000"/>
                  <a:gd name="connsiteX507" fmla="*/ 4676 w 10000"/>
                  <a:gd name="connsiteY507" fmla="*/ 3832 h 10000"/>
                  <a:gd name="connsiteX508" fmla="*/ 5083 w 10000"/>
                  <a:gd name="connsiteY508" fmla="*/ 3861 h 10000"/>
                  <a:gd name="connsiteX509" fmla="*/ 5153 w 10000"/>
                  <a:gd name="connsiteY509" fmla="*/ 3851 h 10000"/>
                  <a:gd name="connsiteX510" fmla="*/ 5233 w 10000"/>
                  <a:gd name="connsiteY510" fmla="*/ 3837 h 10000"/>
                  <a:gd name="connsiteX511" fmla="*/ 5319 w 10000"/>
                  <a:gd name="connsiteY511" fmla="*/ 3830 h 10000"/>
                  <a:gd name="connsiteX512" fmla="*/ 5404 w 10000"/>
                  <a:gd name="connsiteY512" fmla="*/ 3827 h 10000"/>
                  <a:gd name="connsiteX513" fmla="*/ 5479 w 10000"/>
                  <a:gd name="connsiteY513" fmla="*/ 3837 h 10000"/>
                  <a:gd name="connsiteX514" fmla="*/ 5554 w 10000"/>
                  <a:gd name="connsiteY514" fmla="*/ 3861 h 10000"/>
                  <a:gd name="connsiteX515" fmla="*/ 5624 w 10000"/>
                  <a:gd name="connsiteY515" fmla="*/ 3840 h 10000"/>
                  <a:gd name="connsiteX516" fmla="*/ 5710 w 10000"/>
                  <a:gd name="connsiteY516" fmla="*/ 3830 h 10000"/>
                  <a:gd name="connsiteX517" fmla="*/ 5790 w 10000"/>
                  <a:gd name="connsiteY517" fmla="*/ 3827 h 10000"/>
                  <a:gd name="connsiteX518" fmla="*/ 5881 w 10000"/>
                  <a:gd name="connsiteY518" fmla="*/ 3819 h 10000"/>
                  <a:gd name="connsiteX519" fmla="*/ 5961 w 10000"/>
                  <a:gd name="connsiteY519" fmla="*/ 3806 h 10000"/>
                  <a:gd name="connsiteX520" fmla="*/ 6149 w 10000"/>
                  <a:gd name="connsiteY520" fmla="*/ 3758 h 10000"/>
                  <a:gd name="connsiteX521" fmla="*/ 6347 w 10000"/>
                  <a:gd name="connsiteY521" fmla="*/ 3703 h 10000"/>
                  <a:gd name="connsiteX522" fmla="*/ 6545 w 10000"/>
                  <a:gd name="connsiteY522" fmla="*/ 3653 h 10000"/>
                  <a:gd name="connsiteX523" fmla="*/ 6535 w 10000"/>
                  <a:gd name="connsiteY523" fmla="*/ 3560 h 10000"/>
                  <a:gd name="connsiteX524" fmla="*/ 6497 w 10000"/>
                  <a:gd name="connsiteY524" fmla="*/ 3471 h 10000"/>
                  <a:gd name="connsiteX525" fmla="*/ 6438 w 10000"/>
                  <a:gd name="connsiteY525" fmla="*/ 3378 h 10000"/>
                  <a:gd name="connsiteX526" fmla="*/ 6358 w 10000"/>
                  <a:gd name="connsiteY526" fmla="*/ 3288 h 10000"/>
                  <a:gd name="connsiteX527" fmla="*/ 6277 w 10000"/>
                  <a:gd name="connsiteY527" fmla="*/ 3204 h 10000"/>
                  <a:gd name="connsiteX528" fmla="*/ 6192 w 10000"/>
                  <a:gd name="connsiteY528" fmla="*/ 3120 h 10000"/>
                  <a:gd name="connsiteX529" fmla="*/ 6122 w 10000"/>
                  <a:gd name="connsiteY529" fmla="*/ 3043 h 10000"/>
                  <a:gd name="connsiteX530" fmla="*/ 5908 w 10000"/>
                  <a:gd name="connsiteY530" fmla="*/ 2784 h 10000"/>
                  <a:gd name="connsiteX531" fmla="*/ 5710 w 10000"/>
                  <a:gd name="connsiteY531" fmla="*/ 2531 h 10000"/>
                  <a:gd name="connsiteX532" fmla="*/ 5522 w 10000"/>
                  <a:gd name="connsiteY532" fmla="*/ 2267 h 10000"/>
                  <a:gd name="connsiteX533" fmla="*/ 5201 w 10000"/>
                  <a:gd name="connsiteY533" fmla="*/ 1705 h 10000"/>
                  <a:gd name="connsiteX534" fmla="*/ 5104 w 10000"/>
                  <a:gd name="connsiteY534" fmla="*/ 1602 h 10000"/>
                  <a:gd name="connsiteX535" fmla="*/ 4992 w 10000"/>
                  <a:gd name="connsiteY535" fmla="*/ 1496 h 10000"/>
                  <a:gd name="connsiteX536" fmla="*/ 4879 w 10000"/>
                  <a:gd name="connsiteY536" fmla="*/ 1394 h 10000"/>
                  <a:gd name="connsiteX537" fmla="*/ 4778 w 10000"/>
                  <a:gd name="connsiteY537" fmla="*/ 1298 h 10000"/>
                  <a:gd name="connsiteX538" fmla="*/ 4692 w 10000"/>
                  <a:gd name="connsiteY538" fmla="*/ 1148 h 10000"/>
                  <a:gd name="connsiteX539" fmla="*/ 4746 w 10000"/>
                  <a:gd name="connsiteY539" fmla="*/ 1130 h 10000"/>
                  <a:gd name="connsiteX540" fmla="*/ 4783 w 10000"/>
                  <a:gd name="connsiteY540" fmla="*/ 1153 h 10000"/>
                  <a:gd name="connsiteX541" fmla="*/ 4847 w 10000"/>
                  <a:gd name="connsiteY541" fmla="*/ 1174 h 10000"/>
                  <a:gd name="connsiteX542" fmla="*/ 4901 w 10000"/>
                  <a:gd name="connsiteY542" fmla="*/ 1193 h 10000"/>
                  <a:gd name="connsiteX543" fmla="*/ 4960 w 10000"/>
                  <a:gd name="connsiteY543" fmla="*/ 1209 h 10000"/>
                  <a:gd name="connsiteX544" fmla="*/ 4938 w 10000"/>
                  <a:gd name="connsiteY544" fmla="*/ 1235 h 10000"/>
                  <a:gd name="connsiteX545" fmla="*/ 5099 w 10000"/>
                  <a:gd name="connsiteY545" fmla="*/ 1288 h 10000"/>
                  <a:gd name="connsiteX546" fmla="*/ 5206 w 10000"/>
                  <a:gd name="connsiteY546" fmla="*/ 1288 h 10000"/>
                  <a:gd name="connsiteX547" fmla="*/ 5345 w 10000"/>
                  <a:gd name="connsiteY547" fmla="*/ 1285 h 10000"/>
                  <a:gd name="connsiteX548" fmla="*/ 5506 w 10000"/>
                  <a:gd name="connsiteY548" fmla="*/ 1280 h 10000"/>
                  <a:gd name="connsiteX549" fmla="*/ 5672 w 10000"/>
                  <a:gd name="connsiteY549" fmla="*/ 1280 h 10000"/>
                  <a:gd name="connsiteX550" fmla="*/ 5838 w 10000"/>
                  <a:gd name="connsiteY550" fmla="*/ 1280 h 10000"/>
                  <a:gd name="connsiteX551" fmla="*/ 5994 w 10000"/>
                  <a:gd name="connsiteY551" fmla="*/ 1280 h 10000"/>
                  <a:gd name="connsiteX552" fmla="*/ 6133 w 10000"/>
                  <a:gd name="connsiteY552" fmla="*/ 1288 h 10000"/>
                  <a:gd name="connsiteX553" fmla="*/ 6240 w 10000"/>
                  <a:gd name="connsiteY553" fmla="*/ 1293 h 10000"/>
                  <a:gd name="connsiteX554" fmla="*/ 6315 w 10000"/>
                  <a:gd name="connsiteY554" fmla="*/ 1304 h 10000"/>
                  <a:gd name="connsiteX555" fmla="*/ 6395 w 10000"/>
                  <a:gd name="connsiteY555" fmla="*/ 1328 h 10000"/>
                  <a:gd name="connsiteX556" fmla="*/ 6443 w 10000"/>
                  <a:gd name="connsiteY556" fmla="*/ 1357 h 10000"/>
                  <a:gd name="connsiteX557" fmla="*/ 6470 w 10000"/>
                  <a:gd name="connsiteY557" fmla="*/ 1380 h 10000"/>
                  <a:gd name="connsiteX558" fmla="*/ 6492 w 10000"/>
                  <a:gd name="connsiteY558" fmla="*/ 1409 h 10000"/>
                  <a:gd name="connsiteX559" fmla="*/ 6518 w 10000"/>
                  <a:gd name="connsiteY559" fmla="*/ 1441 h 10000"/>
                  <a:gd name="connsiteX560" fmla="*/ 6561 w 10000"/>
                  <a:gd name="connsiteY560" fmla="*/ 1478 h 10000"/>
                  <a:gd name="connsiteX561" fmla="*/ 6593 w 10000"/>
                  <a:gd name="connsiteY561" fmla="*/ 1494 h 10000"/>
                  <a:gd name="connsiteX562" fmla="*/ 6636 w 10000"/>
                  <a:gd name="connsiteY562" fmla="*/ 1499 h 10000"/>
                  <a:gd name="connsiteX563" fmla="*/ 6685 w 10000"/>
                  <a:gd name="connsiteY563" fmla="*/ 1502 h 10000"/>
                  <a:gd name="connsiteX564" fmla="*/ 6738 w 10000"/>
                  <a:gd name="connsiteY564" fmla="*/ 1507 h 10000"/>
                  <a:gd name="connsiteX565" fmla="*/ 6792 w 10000"/>
                  <a:gd name="connsiteY565" fmla="*/ 1512 h 10000"/>
                  <a:gd name="connsiteX566" fmla="*/ 6845 w 10000"/>
                  <a:gd name="connsiteY566" fmla="*/ 1565 h 10000"/>
                  <a:gd name="connsiteX567" fmla="*/ 6877 w 10000"/>
                  <a:gd name="connsiteY567" fmla="*/ 1570 h 10000"/>
                  <a:gd name="connsiteX568" fmla="*/ 6947 w 10000"/>
                  <a:gd name="connsiteY568" fmla="*/ 1570 h 10000"/>
                  <a:gd name="connsiteX569" fmla="*/ 7038 w 10000"/>
                  <a:gd name="connsiteY569" fmla="*/ 1576 h 10000"/>
                  <a:gd name="connsiteX570" fmla="*/ 7134 w 10000"/>
                  <a:gd name="connsiteY570" fmla="*/ 1576 h 10000"/>
                  <a:gd name="connsiteX571" fmla="*/ 7225 w 10000"/>
                  <a:gd name="connsiteY571" fmla="*/ 1578 h 10000"/>
                  <a:gd name="connsiteX572" fmla="*/ 7300 w 10000"/>
                  <a:gd name="connsiteY572" fmla="*/ 1581 h 10000"/>
                  <a:gd name="connsiteX573" fmla="*/ 7392 w 10000"/>
                  <a:gd name="connsiteY573" fmla="*/ 1594 h 10000"/>
                  <a:gd name="connsiteX574" fmla="*/ 7504 w 10000"/>
                  <a:gd name="connsiteY574" fmla="*/ 1610 h 10000"/>
                  <a:gd name="connsiteX575" fmla="*/ 7616 w 10000"/>
                  <a:gd name="connsiteY575" fmla="*/ 1623 h 10000"/>
                  <a:gd name="connsiteX576" fmla="*/ 7724 w 10000"/>
                  <a:gd name="connsiteY576" fmla="*/ 1636 h 10000"/>
                  <a:gd name="connsiteX577" fmla="*/ 7815 w 10000"/>
                  <a:gd name="connsiteY577" fmla="*/ 1644 h 10000"/>
                  <a:gd name="connsiteX578" fmla="*/ 7922 w 10000"/>
                  <a:gd name="connsiteY578" fmla="*/ 1647 h 10000"/>
                  <a:gd name="connsiteX579" fmla="*/ 8040 w 10000"/>
                  <a:gd name="connsiteY579" fmla="*/ 1647 h 10000"/>
                  <a:gd name="connsiteX580" fmla="*/ 8163 w 10000"/>
                  <a:gd name="connsiteY580" fmla="*/ 1644 h 10000"/>
                  <a:gd name="connsiteX581" fmla="*/ 8275 w 10000"/>
                  <a:gd name="connsiteY581" fmla="*/ 1644 h 10000"/>
                  <a:gd name="connsiteX582" fmla="*/ 8377 w 10000"/>
                  <a:gd name="connsiteY582" fmla="*/ 1652 h 10000"/>
                  <a:gd name="connsiteX583" fmla="*/ 8404 w 10000"/>
                  <a:gd name="connsiteY583" fmla="*/ 1623 h 10000"/>
                  <a:gd name="connsiteX584" fmla="*/ 8447 w 10000"/>
                  <a:gd name="connsiteY584" fmla="*/ 1602 h 10000"/>
                  <a:gd name="connsiteX585" fmla="*/ 8490 w 10000"/>
                  <a:gd name="connsiteY585" fmla="*/ 1578 h 10000"/>
                  <a:gd name="connsiteX586" fmla="*/ 8516 w 10000"/>
                  <a:gd name="connsiteY586" fmla="*/ 1557 h 10000"/>
                  <a:gd name="connsiteX587" fmla="*/ 8543 w 10000"/>
                  <a:gd name="connsiteY587" fmla="*/ 1528 h 10000"/>
                  <a:gd name="connsiteX588" fmla="*/ 8548 w 10000"/>
                  <a:gd name="connsiteY588" fmla="*/ 1499 h 10000"/>
                  <a:gd name="connsiteX589" fmla="*/ 8543 w 10000"/>
                  <a:gd name="connsiteY589" fmla="*/ 1478 h 10000"/>
                  <a:gd name="connsiteX590" fmla="*/ 8543 w 10000"/>
                  <a:gd name="connsiteY590" fmla="*/ 1454 h 10000"/>
                  <a:gd name="connsiteX591" fmla="*/ 8548 w 10000"/>
                  <a:gd name="connsiteY591" fmla="*/ 1425 h 10000"/>
                  <a:gd name="connsiteX592" fmla="*/ 8570 w 10000"/>
                  <a:gd name="connsiteY592" fmla="*/ 1383 h 10000"/>
                  <a:gd name="connsiteX593" fmla="*/ 8629 w 10000"/>
                  <a:gd name="connsiteY593" fmla="*/ 1320 h 10000"/>
                  <a:gd name="connsiteX594" fmla="*/ 8698 w 10000"/>
                  <a:gd name="connsiteY594" fmla="*/ 1256 h 10000"/>
                  <a:gd name="connsiteX595" fmla="*/ 8747 w 10000"/>
                  <a:gd name="connsiteY595" fmla="*/ 1193 h 10000"/>
                  <a:gd name="connsiteX596" fmla="*/ 8768 w 10000"/>
                  <a:gd name="connsiteY596" fmla="*/ 1148 h 10000"/>
                  <a:gd name="connsiteX597" fmla="*/ 8790 w 10000"/>
                  <a:gd name="connsiteY597" fmla="*/ 1093 h 10000"/>
                  <a:gd name="connsiteX598" fmla="*/ 8800 w 10000"/>
                  <a:gd name="connsiteY598" fmla="*/ 1037 h 10000"/>
                  <a:gd name="connsiteX599" fmla="*/ 8822 w 10000"/>
                  <a:gd name="connsiteY599" fmla="*/ 984 h 10000"/>
                  <a:gd name="connsiteX600" fmla="*/ 8843 w 10000"/>
                  <a:gd name="connsiteY600" fmla="*/ 937 h 10000"/>
                  <a:gd name="connsiteX601" fmla="*/ 8870 w 10000"/>
                  <a:gd name="connsiteY601" fmla="*/ 897 h 10000"/>
                  <a:gd name="connsiteX602" fmla="*/ 8913 w 10000"/>
                  <a:gd name="connsiteY602" fmla="*/ 868 h 10000"/>
                  <a:gd name="connsiteX603" fmla="*/ 8961 w 10000"/>
                  <a:gd name="connsiteY603" fmla="*/ 837 h 10000"/>
                  <a:gd name="connsiteX604" fmla="*/ 8993 w 10000"/>
                  <a:gd name="connsiteY604" fmla="*/ 802 h 10000"/>
                  <a:gd name="connsiteX605" fmla="*/ 9014 w 10000"/>
                  <a:gd name="connsiteY605" fmla="*/ 757 h 10000"/>
                  <a:gd name="connsiteX606" fmla="*/ 9014 w 10000"/>
                  <a:gd name="connsiteY606" fmla="*/ 723 h 10000"/>
                  <a:gd name="connsiteX607" fmla="*/ 9014 w 10000"/>
                  <a:gd name="connsiteY607" fmla="*/ 694 h 10000"/>
                  <a:gd name="connsiteX608" fmla="*/ 9009 w 10000"/>
                  <a:gd name="connsiteY608" fmla="*/ 662 h 10000"/>
                  <a:gd name="connsiteX609" fmla="*/ 9004 w 10000"/>
                  <a:gd name="connsiteY609" fmla="*/ 631 h 10000"/>
                  <a:gd name="connsiteX610" fmla="*/ 9014 w 10000"/>
                  <a:gd name="connsiteY610" fmla="*/ 594 h 10000"/>
                  <a:gd name="connsiteX611" fmla="*/ 8886 w 10000"/>
                  <a:gd name="connsiteY611" fmla="*/ 538 h 10000"/>
                  <a:gd name="connsiteX612" fmla="*/ 8757 w 10000"/>
                  <a:gd name="connsiteY612" fmla="*/ 478 h 10000"/>
                  <a:gd name="connsiteX613" fmla="*/ 8650 w 10000"/>
                  <a:gd name="connsiteY613" fmla="*/ 412 h 10000"/>
                  <a:gd name="connsiteX614" fmla="*/ 8559 w 10000"/>
                  <a:gd name="connsiteY614" fmla="*/ 338 h 10000"/>
                  <a:gd name="connsiteX615" fmla="*/ 8484 w 10000"/>
                  <a:gd name="connsiteY615" fmla="*/ 253 h 10000"/>
                  <a:gd name="connsiteX616" fmla="*/ 8399 w 10000"/>
                  <a:gd name="connsiteY616" fmla="*/ 116 h 10000"/>
                  <a:gd name="connsiteX617" fmla="*/ 8468 w 10000"/>
                  <a:gd name="connsiteY617" fmla="*/ 92 h 10000"/>
                  <a:gd name="connsiteX618" fmla="*/ 8548 w 10000"/>
                  <a:gd name="connsiteY618" fmla="*/ 82 h 10000"/>
                  <a:gd name="connsiteX619" fmla="*/ 8640 w 10000"/>
                  <a:gd name="connsiteY619" fmla="*/ 61 h 10000"/>
                  <a:gd name="connsiteX620" fmla="*/ 8698 w 10000"/>
                  <a:gd name="connsiteY620" fmla="*/ 3 h 10000"/>
                  <a:gd name="connsiteX621" fmla="*/ 8779 w 10000"/>
                  <a:gd name="connsiteY621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</a:cxnLst>
                <a:rect l="l" t="t" r="r" b="b"/>
                <a:pathLst>
                  <a:path w="10000" h="10000">
                    <a:moveTo>
                      <a:pt x="8779" y="0"/>
                    </a:moveTo>
                    <a:lnTo>
                      <a:pt x="8875" y="0"/>
                    </a:lnTo>
                    <a:lnTo>
                      <a:pt x="8993" y="3"/>
                    </a:lnTo>
                    <a:lnTo>
                      <a:pt x="9111" y="11"/>
                    </a:lnTo>
                    <a:lnTo>
                      <a:pt x="9239" y="24"/>
                    </a:lnTo>
                    <a:lnTo>
                      <a:pt x="9347" y="37"/>
                    </a:lnTo>
                    <a:lnTo>
                      <a:pt x="9448" y="58"/>
                    </a:lnTo>
                    <a:lnTo>
                      <a:pt x="9513" y="79"/>
                    </a:lnTo>
                    <a:lnTo>
                      <a:pt x="9555" y="106"/>
                    </a:lnTo>
                    <a:cubicBezTo>
                      <a:pt x="9561" y="111"/>
                      <a:pt x="9566" y="116"/>
                      <a:pt x="9572" y="121"/>
                    </a:cubicBezTo>
                    <a:cubicBezTo>
                      <a:pt x="9574" y="133"/>
                      <a:pt x="9575" y="144"/>
                      <a:pt x="9577" y="156"/>
                    </a:cubicBezTo>
                    <a:cubicBezTo>
                      <a:pt x="9582" y="171"/>
                      <a:pt x="9588" y="186"/>
                      <a:pt x="9593" y="201"/>
                    </a:cubicBezTo>
                    <a:cubicBezTo>
                      <a:pt x="9597" y="217"/>
                      <a:pt x="9600" y="232"/>
                      <a:pt x="9604" y="248"/>
                    </a:cubicBezTo>
                    <a:cubicBezTo>
                      <a:pt x="9609" y="267"/>
                      <a:pt x="9615" y="285"/>
                      <a:pt x="9620" y="304"/>
                    </a:cubicBezTo>
                    <a:cubicBezTo>
                      <a:pt x="9622" y="320"/>
                      <a:pt x="9623" y="335"/>
                      <a:pt x="9625" y="351"/>
                    </a:cubicBezTo>
                    <a:cubicBezTo>
                      <a:pt x="9629" y="366"/>
                      <a:pt x="9632" y="381"/>
                      <a:pt x="9636" y="396"/>
                    </a:cubicBezTo>
                    <a:lnTo>
                      <a:pt x="9636" y="428"/>
                    </a:lnTo>
                    <a:cubicBezTo>
                      <a:pt x="9623" y="452"/>
                      <a:pt x="9611" y="475"/>
                      <a:pt x="9598" y="499"/>
                    </a:cubicBezTo>
                    <a:cubicBezTo>
                      <a:pt x="9603" y="510"/>
                      <a:pt x="9609" y="522"/>
                      <a:pt x="9614" y="533"/>
                    </a:cubicBezTo>
                    <a:cubicBezTo>
                      <a:pt x="9621" y="549"/>
                      <a:pt x="9629" y="565"/>
                      <a:pt x="9636" y="581"/>
                    </a:cubicBezTo>
                    <a:cubicBezTo>
                      <a:pt x="9645" y="597"/>
                      <a:pt x="9654" y="612"/>
                      <a:pt x="9663" y="628"/>
                    </a:cubicBezTo>
                    <a:lnTo>
                      <a:pt x="9684" y="670"/>
                    </a:lnTo>
                    <a:cubicBezTo>
                      <a:pt x="9688" y="686"/>
                      <a:pt x="9691" y="702"/>
                      <a:pt x="9695" y="718"/>
                    </a:cubicBezTo>
                    <a:lnTo>
                      <a:pt x="9695" y="768"/>
                    </a:lnTo>
                    <a:lnTo>
                      <a:pt x="9689" y="816"/>
                    </a:lnTo>
                    <a:cubicBezTo>
                      <a:pt x="9687" y="831"/>
                      <a:pt x="9686" y="845"/>
                      <a:pt x="9684" y="860"/>
                    </a:cubicBezTo>
                    <a:lnTo>
                      <a:pt x="9684" y="903"/>
                    </a:lnTo>
                    <a:cubicBezTo>
                      <a:pt x="9689" y="913"/>
                      <a:pt x="9695" y="922"/>
                      <a:pt x="9700" y="932"/>
                    </a:cubicBezTo>
                    <a:cubicBezTo>
                      <a:pt x="9713" y="940"/>
                      <a:pt x="9725" y="947"/>
                      <a:pt x="9738" y="955"/>
                    </a:cubicBezTo>
                    <a:lnTo>
                      <a:pt x="9786" y="979"/>
                    </a:lnTo>
                    <a:lnTo>
                      <a:pt x="9839" y="1000"/>
                    </a:lnTo>
                    <a:cubicBezTo>
                      <a:pt x="9855" y="1006"/>
                      <a:pt x="9872" y="1013"/>
                      <a:pt x="9888" y="1019"/>
                    </a:cubicBezTo>
                    <a:lnTo>
                      <a:pt x="9936" y="1037"/>
                    </a:lnTo>
                    <a:cubicBezTo>
                      <a:pt x="9950" y="1047"/>
                      <a:pt x="9965" y="1056"/>
                      <a:pt x="9979" y="1066"/>
                    </a:cubicBezTo>
                    <a:cubicBezTo>
                      <a:pt x="9986" y="1079"/>
                      <a:pt x="9993" y="1093"/>
                      <a:pt x="10000" y="1106"/>
                    </a:cubicBezTo>
                    <a:lnTo>
                      <a:pt x="9898" y="1198"/>
                    </a:lnTo>
                    <a:cubicBezTo>
                      <a:pt x="9871" y="1232"/>
                      <a:pt x="9845" y="1267"/>
                      <a:pt x="9818" y="1301"/>
                    </a:cubicBezTo>
                    <a:cubicBezTo>
                      <a:pt x="9797" y="1336"/>
                      <a:pt x="9775" y="1372"/>
                      <a:pt x="9754" y="1407"/>
                    </a:cubicBezTo>
                    <a:cubicBezTo>
                      <a:pt x="9732" y="1444"/>
                      <a:pt x="9711" y="1481"/>
                      <a:pt x="9689" y="1518"/>
                    </a:cubicBezTo>
                    <a:lnTo>
                      <a:pt x="9620" y="1626"/>
                    </a:lnTo>
                    <a:lnTo>
                      <a:pt x="9545" y="1731"/>
                    </a:lnTo>
                    <a:cubicBezTo>
                      <a:pt x="9532" y="1750"/>
                      <a:pt x="9520" y="1768"/>
                      <a:pt x="9507" y="1787"/>
                    </a:cubicBezTo>
                    <a:cubicBezTo>
                      <a:pt x="9496" y="1807"/>
                      <a:pt x="9486" y="1827"/>
                      <a:pt x="9475" y="1847"/>
                    </a:cubicBezTo>
                    <a:cubicBezTo>
                      <a:pt x="9468" y="1867"/>
                      <a:pt x="9461" y="1888"/>
                      <a:pt x="9454" y="1908"/>
                    </a:cubicBezTo>
                    <a:cubicBezTo>
                      <a:pt x="9441" y="1930"/>
                      <a:pt x="9429" y="1952"/>
                      <a:pt x="9416" y="1974"/>
                    </a:cubicBezTo>
                    <a:cubicBezTo>
                      <a:pt x="9404" y="1994"/>
                      <a:pt x="9391" y="2015"/>
                      <a:pt x="9379" y="2035"/>
                    </a:cubicBezTo>
                    <a:lnTo>
                      <a:pt x="9314" y="2088"/>
                    </a:lnTo>
                    <a:cubicBezTo>
                      <a:pt x="9289" y="2099"/>
                      <a:pt x="9264" y="2111"/>
                      <a:pt x="9239" y="2122"/>
                    </a:cubicBezTo>
                    <a:lnTo>
                      <a:pt x="9143" y="2146"/>
                    </a:lnTo>
                    <a:cubicBezTo>
                      <a:pt x="9107" y="2151"/>
                      <a:pt x="9072" y="2157"/>
                      <a:pt x="9036" y="2162"/>
                    </a:cubicBezTo>
                    <a:lnTo>
                      <a:pt x="8918" y="2175"/>
                    </a:lnTo>
                    <a:lnTo>
                      <a:pt x="8795" y="2185"/>
                    </a:lnTo>
                    <a:lnTo>
                      <a:pt x="8677" y="2201"/>
                    </a:lnTo>
                    <a:lnTo>
                      <a:pt x="8468" y="2220"/>
                    </a:lnTo>
                    <a:lnTo>
                      <a:pt x="8232" y="2241"/>
                    </a:lnTo>
                    <a:lnTo>
                      <a:pt x="7975" y="2251"/>
                    </a:lnTo>
                    <a:lnTo>
                      <a:pt x="7702" y="2262"/>
                    </a:lnTo>
                    <a:lnTo>
                      <a:pt x="7429" y="2264"/>
                    </a:lnTo>
                    <a:lnTo>
                      <a:pt x="7145" y="2267"/>
                    </a:lnTo>
                    <a:lnTo>
                      <a:pt x="6861" y="2267"/>
                    </a:lnTo>
                    <a:cubicBezTo>
                      <a:pt x="6863" y="2328"/>
                      <a:pt x="6865" y="2388"/>
                      <a:pt x="6867" y="2449"/>
                    </a:cubicBezTo>
                    <a:cubicBezTo>
                      <a:pt x="6876" y="2512"/>
                      <a:pt x="6884" y="2574"/>
                      <a:pt x="6893" y="2637"/>
                    </a:cubicBezTo>
                    <a:cubicBezTo>
                      <a:pt x="6907" y="2698"/>
                      <a:pt x="6922" y="2760"/>
                      <a:pt x="6936" y="2821"/>
                    </a:cubicBezTo>
                    <a:cubicBezTo>
                      <a:pt x="6954" y="2879"/>
                      <a:pt x="6972" y="2938"/>
                      <a:pt x="6990" y="2996"/>
                    </a:cubicBezTo>
                    <a:cubicBezTo>
                      <a:pt x="7013" y="3050"/>
                      <a:pt x="7036" y="3105"/>
                      <a:pt x="7059" y="3159"/>
                    </a:cubicBezTo>
                    <a:cubicBezTo>
                      <a:pt x="7082" y="3207"/>
                      <a:pt x="7106" y="3256"/>
                      <a:pt x="7129" y="3304"/>
                    </a:cubicBezTo>
                    <a:cubicBezTo>
                      <a:pt x="7145" y="3344"/>
                      <a:pt x="7161" y="3383"/>
                      <a:pt x="7177" y="3423"/>
                    </a:cubicBezTo>
                    <a:lnTo>
                      <a:pt x="7225" y="3537"/>
                    </a:lnTo>
                    <a:cubicBezTo>
                      <a:pt x="7238" y="3576"/>
                      <a:pt x="7250" y="3614"/>
                      <a:pt x="7263" y="3653"/>
                    </a:cubicBezTo>
                    <a:cubicBezTo>
                      <a:pt x="7279" y="3692"/>
                      <a:pt x="7295" y="3730"/>
                      <a:pt x="7311" y="3769"/>
                    </a:cubicBezTo>
                    <a:cubicBezTo>
                      <a:pt x="7331" y="3808"/>
                      <a:pt x="7350" y="3846"/>
                      <a:pt x="7370" y="3885"/>
                    </a:cubicBezTo>
                    <a:lnTo>
                      <a:pt x="7450" y="3980"/>
                    </a:lnTo>
                    <a:cubicBezTo>
                      <a:pt x="7477" y="4012"/>
                      <a:pt x="7504" y="4043"/>
                      <a:pt x="7531" y="4075"/>
                    </a:cubicBezTo>
                    <a:cubicBezTo>
                      <a:pt x="7561" y="4107"/>
                      <a:pt x="7592" y="4138"/>
                      <a:pt x="7622" y="4170"/>
                    </a:cubicBezTo>
                    <a:lnTo>
                      <a:pt x="7702" y="4262"/>
                    </a:lnTo>
                    <a:cubicBezTo>
                      <a:pt x="7723" y="4293"/>
                      <a:pt x="7745" y="4324"/>
                      <a:pt x="7766" y="4355"/>
                    </a:cubicBezTo>
                    <a:cubicBezTo>
                      <a:pt x="7775" y="4386"/>
                      <a:pt x="7784" y="4416"/>
                      <a:pt x="7793" y="4447"/>
                    </a:cubicBezTo>
                    <a:cubicBezTo>
                      <a:pt x="7777" y="4457"/>
                      <a:pt x="7761" y="4466"/>
                      <a:pt x="7745" y="4476"/>
                    </a:cubicBezTo>
                    <a:lnTo>
                      <a:pt x="7697" y="4503"/>
                    </a:lnTo>
                    <a:cubicBezTo>
                      <a:pt x="7681" y="4513"/>
                      <a:pt x="7665" y="4524"/>
                      <a:pt x="7649" y="4534"/>
                    </a:cubicBezTo>
                    <a:cubicBezTo>
                      <a:pt x="7635" y="4542"/>
                      <a:pt x="7620" y="4550"/>
                      <a:pt x="7606" y="4558"/>
                    </a:cubicBezTo>
                    <a:cubicBezTo>
                      <a:pt x="7593" y="4562"/>
                      <a:pt x="7581" y="4567"/>
                      <a:pt x="7568" y="4571"/>
                    </a:cubicBezTo>
                    <a:cubicBezTo>
                      <a:pt x="7541" y="4575"/>
                      <a:pt x="7515" y="4578"/>
                      <a:pt x="7488" y="4582"/>
                    </a:cubicBezTo>
                    <a:lnTo>
                      <a:pt x="7413" y="4603"/>
                    </a:lnTo>
                    <a:cubicBezTo>
                      <a:pt x="7383" y="4612"/>
                      <a:pt x="7352" y="4620"/>
                      <a:pt x="7322" y="4629"/>
                    </a:cubicBezTo>
                    <a:cubicBezTo>
                      <a:pt x="7295" y="4640"/>
                      <a:pt x="7269" y="4652"/>
                      <a:pt x="7242" y="4663"/>
                    </a:cubicBezTo>
                    <a:cubicBezTo>
                      <a:pt x="7219" y="4675"/>
                      <a:pt x="7195" y="4686"/>
                      <a:pt x="7172" y="4698"/>
                    </a:cubicBezTo>
                    <a:cubicBezTo>
                      <a:pt x="7151" y="4708"/>
                      <a:pt x="7129" y="4717"/>
                      <a:pt x="7108" y="4727"/>
                    </a:cubicBezTo>
                    <a:cubicBezTo>
                      <a:pt x="7090" y="4724"/>
                      <a:pt x="7072" y="4722"/>
                      <a:pt x="7054" y="4719"/>
                    </a:cubicBezTo>
                    <a:cubicBezTo>
                      <a:pt x="7042" y="4623"/>
                      <a:pt x="7029" y="4527"/>
                      <a:pt x="7017" y="4431"/>
                    </a:cubicBezTo>
                    <a:lnTo>
                      <a:pt x="6947" y="4431"/>
                    </a:lnTo>
                    <a:lnTo>
                      <a:pt x="6893" y="4434"/>
                    </a:lnTo>
                    <a:lnTo>
                      <a:pt x="6840" y="4434"/>
                    </a:lnTo>
                    <a:lnTo>
                      <a:pt x="6770" y="4437"/>
                    </a:lnTo>
                    <a:lnTo>
                      <a:pt x="6663" y="4442"/>
                    </a:lnTo>
                    <a:cubicBezTo>
                      <a:pt x="6659" y="4490"/>
                      <a:pt x="6656" y="4539"/>
                      <a:pt x="6652" y="4587"/>
                    </a:cubicBezTo>
                    <a:cubicBezTo>
                      <a:pt x="6649" y="4637"/>
                      <a:pt x="6645" y="4687"/>
                      <a:pt x="6642" y="4737"/>
                    </a:cubicBezTo>
                    <a:cubicBezTo>
                      <a:pt x="6640" y="4786"/>
                      <a:pt x="6638" y="4836"/>
                      <a:pt x="6636" y="4885"/>
                    </a:cubicBezTo>
                    <a:cubicBezTo>
                      <a:pt x="6629" y="4934"/>
                      <a:pt x="6622" y="4984"/>
                      <a:pt x="6615" y="5033"/>
                    </a:cubicBezTo>
                    <a:cubicBezTo>
                      <a:pt x="6601" y="5069"/>
                      <a:pt x="6586" y="5105"/>
                      <a:pt x="6572" y="5141"/>
                    </a:cubicBezTo>
                    <a:lnTo>
                      <a:pt x="6524" y="5252"/>
                    </a:lnTo>
                    <a:cubicBezTo>
                      <a:pt x="6508" y="5285"/>
                      <a:pt x="6492" y="5319"/>
                      <a:pt x="6476" y="5352"/>
                    </a:cubicBezTo>
                    <a:cubicBezTo>
                      <a:pt x="6467" y="5386"/>
                      <a:pt x="6458" y="5421"/>
                      <a:pt x="6449" y="5455"/>
                    </a:cubicBezTo>
                    <a:cubicBezTo>
                      <a:pt x="6451" y="5487"/>
                      <a:pt x="6452" y="5518"/>
                      <a:pt x="6454" y="5550"/>
                    </a:cubicBezTo>
                    <a:cubicBezTo>
                      <a:pt x="6450" y="5552"/>
                      <a:pt x="6447" y="5554"/>
                      <a:pt x="6443" y="5556"/>
                    </a:cubicBezTo>
                    <a:lnTo>
                      <a:pt x="6427" y="5556"/>
                    </a:lnTo>
                    <a:lnTo>
                      <a:pt x="6427" y="5556"/>
                    </a:lnTo>
                    <a:cubicBezTo>
                      <a:pt x="6425" y="5557"/>
                      <a:pt x="6424" y="5557"/>
                      <a:pt x="6422" y="5558"/>
                    </a:cubicBezTo>
                    <a:lnTo>
                      <a:pt x="6422" y="5566"/>
                    </a:lnTo>
                    <a:lnTo>
                      <a:pt x="6422" y="5571"/>
                    </a:lnTo>
                    <a:lnTo>
                      <a:pt x="6422" y="5582"/>
                    </a:lnTo>
                    <a:lnTo>
                      <a:pt x="6422" y="5595"/>
                    </a:lnTo>
                    <a:lnTo>
                      <a:pt x="6347" y="5682"/>
                    </a:lnTo>
                    <a:cubicBezTo>
                      <a:pt x="6327" y="5713"/>
                      <a:pt x="6308" y="5744"/>
                      <a:pt x="6288" y="5775"/>
                    </a:cubicBezTo>
                    <a:cubicBezTo>
                      <a:pt x="6279" y="5807"/>
                      <a:pt x="6270" y="5840"/>
                      <a:pt x="6261" y="5872"/>
                    </a:cubicBezTo>
                    <a:cubicBezTo>
                      <a:pt x="6258" y="5907"/>
                      <a:pt x="6254" y="5943"/>
                      <a:pt x="6251" y="5978"/>
                    </a:cubicBezTo>
                    <a:cubicBezTo>
                      <a:pt x="6246" y="6013"/>
                      <a:pt x="6240" y="6048"/>
                      <a:pt x="6235" y="6083"/>
                    </a:cubicBezTo>
                    <a:lnTo>
                      <a:pt x="6229" y="6194"/>
                    </a:lnTo>
                    <a:lnTo>
                      <a:pt x="6208" y="6302"/>
                    </a:lnTo>
                    <a:cubicBezTo>
                      <a:pt x="6195" y="6339"/>
                      <a:pt x="6183" y="6376"/>
                      <a:pt x="6170" y="6413"/>
                    </a:cubicBezTo>
                    <a:lnTo>
                      <a:pt x="5978" y="7213"/>
                    </a:lnTo>
                    <a:lnTo>
                      <a:pt x="5951" y="7300"/>
                    </a:lnTo>
                    <a:cubicBezTo>
                      <a:pt x="5946" y="7333"/>
                      <a:pt x="5940" y="7365"/>
                      <a:pt x="5935" y="7398"/>
                    </a:cubicBezTo>
                    <a:cubicBezTo>
                      <a:pt x="5933" y="7428"/>
                      <a:pt x="5931" y="7457"/>
                      <a:pt x="5929" y="7487"/>
                    </a:cubicBezTo>
                    <a:lnTo>
                      <a:pt x="5929" y="7585"/>
                    </a:lnTo>
                    <a:lnTo>
                      <a:pt x="5929" y="7672"/>
                    </a:lnTo>
                    <a:cubicBezTo>
                      <a:pt x="5924" y="7699"/>
                      <a:pt x="5918" y="7727"/>
                      <a:pt x="5913" y="7754"/>
                    </a:cubicBezTo>
                    <a:cubicBezTo>
                      <a:pt x="5908" y="7780"/>
                      <a:pt x="5902" y="7805"/>
                      <a:pt x="5897" y="7831"/>
                    </a:cubicBezTo>
                    <a:cubicBezTo>
                      <a:pt x="5886" y="7859"/>
                      <a:pt x="5876" y="7887"/>
                      <a:pt x="5865" y="7915"/>
                    </a:cubicBezTo>
                    <a:lnTo>
                      <a:pt x="5865" y="7997"/>
                    </a:lnTo>
                    <a:cubicBezTo>
                      <a:pt x="5872" y="8022"/>
                      <a:pt x="5879" y="8048"/>
                      <a:pt x="5886" y="8073"/>
                    </a:cubicBezTo>
                    <a:cubicBezTo>
                      <a:pt x="5899" y="8098"/>
                      <a:pt x="5911" y="8122"/>
                      <a:pt x="5924" y="8147"/>
                    </a:cubicBezTo>
                    <a:lnTo>
                      <a:pt x="5972" y="8216"/>
                    </a:lnTo>
                    <a:lnTo>
                      <a:pt x="6020" y="8282"/>
                    </a:lnTo>
                    <a:lnTo>
                      <a:pt x="6069" y="8343"/>
                    </a:lnTo>
                    <a:cubicBezTo>
                      <a:pt x="6092" y="8412"/>
                      <a:pt x="6115" y="8482"/>
                      <a:pt x="6138" y="8551"/>
                    </a:cubicBezTo>
                    <a:lnTo>
                      <a:pt x="6111" y="8572"/>
                    </a:lnTo>
                    <a:cubicBezTo>
                      <a:pt x="6097" y="8576"/>
                      <a:pt x="6083" y="8581"/>
                      <a:pt x="6069" y="8585"/>
                    </a:cubicBezTo>
                    <a:cubicBezTo>
                      <a:pt x="6056" y="8590"/>
                      <a:pt x="6044" y="8594"/>
                      <a:pt x="6031" y="8599"/>
                    </a:cubicBezTo>
                    <a:cubicBezTo>
                      <a:pt x="6020" y="8606"/>
                      <a:pt x="6010" y="8613"/>
                      <a:pt x="5999" y="8620"/>
                    </a:cubicBezTo>
                    <a:cubicBezTo>
                      <a:pt x="6022" y="8623"/>
                      <a:pt x="6046" y="8627"/>
                      <a:pt x="6069" y="8630"/>
                    </a:cubicBezTo>
                    <a:cubicBezTo>
                      <a:pt x="6085" y="8634"/>
                      <a:pt x="6101" y="8639"/>
                      <a:pt x="6117" y="8643"/>
                    </a:cubicBezTo>
                    <a:cubicBezTo>
                      <a:pt x="6131" y="8652"/>
                      <a:pt x="6146" y="8661"/>
                      <a:pt x="6160" y="8670"/>
                    </a:cubicBezTo>
                    <a:cubicBezTo>
                      <a:pt x="6153" y="8687"/>
                      <a:pt x="6145" y="8703"/>
                      <a:pt x="6138" y="8720"/>
                    </a:cubicBezTo>
                    <a:cubicBezTo>
                      <a:pt x="6140" y="8737"/>
                      <a:pt x="6142" y="8753"/>
                      <a:pt x="6144" y="8770"/>
                    </a:cubicBezTo>
                    <a:cubicBezTo>
                      <a:pt x="6156" y="8789"/>
                      <a:pt x="6169" y="8807"/>
                      <a:pt x="6181" y="8826"/>
                    </a:cubicBezTo>
                    <a:cubicBezTo>
                      <a:pt x="6199" y="8842"/>
                      <a:pt x="6217" y="8857"/>
                      <a:pt x="6235" y="8873"/>
                    </a:cubicBezTo>
                    <a:cubicBezTo>
                      <a:pt x="6253" y="8888"/>
                      <a:pt x="6270" y="8903"/>
                      <a:pt x="6288" y="8918"/>
                    </a:cubicBezTo>
                    <a:lnTo>
                      <a:pt x="6352" y="8952"/>
                    </a:lnTo>
                    <a:lnTo>
                      <a:pt x="6465" y="9005"/>
                    </a:lnTo>
                    <a:lnTo>
                      <a:pt x="6583" y="9063"/>
                    </a:lnTo>
                    <a:lnTo>
                      <a:pt x="6706" y="9116"/>
                    </a:lnTo>
                    <a:lnTo>
                      <a:pt x="6781" y="9140"/>
                    </a:lnTo>
                    <a:lnTo>
                      <a:pt x="6867" y="9161"/>
                    </a:lnTo>
                    <a:lnTo>
                      <a:pt x="6958" y="9179"/>
                    </a:lnTo>
                    <a:lnTo>
                      <a:pt x="7043" y="9200"/>
                    </a:lnTo>
                    <a:lnTo>
                      <a:pt x="7134" y="9224"/>
                    </a:lnTo>
                    <a:lnTo>
                      <a:pt x="7220" y="9248"/>
                    </a:lnTo>
                    <a:lnTo>
                      <a:pt x="7290" y="9279"/>
                    </a:lnTo>
                    <a:lnTo>
                      <a:pt x="7343" y="9314"/>
                    </a:lnTo>
                    <a:cubicBezTo>
                      <a:pt x="7357" y="9329"/>
                      <a:pt x="7372" y="9344"/>
                      <a:pt x="7386" y="9359"/>
                    </a:cubicBezTo>
                    <a:cubicBezTo>
                      <a:pt x="7393" y="9376"/>
                      <a:pt x="7401" y="9392"/>
                      <a:pt x="7408" y="9409"/>
                    </a:cubicBezTo>
                    <a:lnTo>
                      <a:pt x="7381" y="9433"/>
                    </a:lnTo>
                    <a:cubicBezTo>
                      <a:pt x="7374" y="9443"/>
                      <a:pt x="7366" y="9454"/>
                      <a:pt x="7359" y="9464"/>
                    </a:cubicBezTo>
                    <a:lnTo>
                      <a:pt x="7333" y="9493"/>
                    </a:lnTo>
                    <a:cubicBezTo>
                      <a:pt x="7317" y="9503"/>
                      <a:pt x="7300" y="9512"/>
                      <a:pt x="7284" y="9522"/>
                    </a:cubicBezTo>
                    <a:lnTo>
                      <a:pt x="7193" y="9546"/>
                    </a:lnTo>
                    <a:lnTo>
                      <a:pt x="7081" y="9559"/>
                    </a:lnTo>
                    <a:lnTo>
                      <a:pt x="6958" y="9562"/>
                    </a:lnTo>
                    <a:lnTo>
                      <a:pt x="6824" y="9559"/>
                    </a:lnTo>
                    <a:lnTo>
                      <a:pt x="6690" y="9551"/>
                    </a:lnTo>
                    <a:lnTo>
                      <a:pt x="6567" y="9546"/>
                    </a:lnTo>
                    <a:lnTo>
                      <a:pt x="6454" y="9538"/>
                    </a:lnTo>
                    <a:lnTo>
                      <a:pt x="6261" y="9525"/>
                    </a:lnTo>
                    <a:lnTo>
                      <a:pt x="6074" y="9493"/>
                    </a:lnTo>
                    <a:lnTo>
                      <a:pt x="5903" y="9454"/>
                    </a:lnTo>
                    <a:lnTo>
                      <a:pt x="5726" y="9401"/>
                    </a:lnTo>
                    <a:lnTo>
                      <a:pt x="5560" y="9351"/>
                    </a:lnTo>
                    <a:lnTo>
                      <a:pt x="5404" y="9295"/>
                    </a:lnTo>
                    <a:lnTo>
                      <a:pt x="5244" y="9245"/>
                    </a:lnTo>
                    <a:lnTo>
                      <a:pt x="5083" y="9250"/>
                    </a:lnTo>
                    <a:cubicBezTo>
                      <a:pt x="5062" y="9248"/>
                      <a:pt x="5040" y="9247"/>
                      <a:pt x="5019" y="9245"/>
                    </a:cubicBezTo>
                    <a:lnTo>
                      <a:pt x="4944" y="9227"/>
                    </a:lnTo>
                    <a:lnTo>
                      <a:pt x="4853" y="9211"/>
                    </a:lnTo>
                    <a:lnTo>
                      <a:pt x="4762" y="9187"/>
                    </a:lnTo>
                    <a:lnTo>
                      <a:pt x="4681" y="9163"/>
                    </a:lnTo>
                    <a:cubicBezTo>
                      <a:pt x="4660" y="9153"/>
                      <a:pt x="4638" y="9144"/>
                      <a:pt x="4617" y="9134"/>
                    </a:cubicBezTo>
                    <a:lnTo>
                      <a:pt x="4585" y="9105"/>
                    </a:lnTo>
                    <a:cubicBezTo>
                      <a:pt x="4581" y="9090"/>
                      <a:pt x="4578" y="9075"/>
                      <a:pt x="4574" y="9060"/>
                    </a:cubicBezTo>
                    <a:cubicBezTo>
                      <a:pt x="4578" y="9042"/>
                      <a:pt x="4581" y="9023"/>
                      <a:pt x="4585" y="9005"/>
                    </a:cubicBezTo>
                    <a:cubicBezTo>
                      <a:pt x="4592" y="8986"/>
                      <a:pt x="4599" y="8966"/>
                      <a:pt x="4606" y="8947"/>
                    </a:cubicBezTo>
                    <a:cubicBezTo>
                      <a:pt x="4617" y="8926"/>
                      <a:pt x="4627" y="8905"/>
                      <a:pt x="4638" y="8884"/>
                    </a:cubicBezTo>
                    <a:cubicBezTo>
                      <a:pt x="4652" y="8863"/>
                      <a:pt x="4667" y="8841"/>
                      <a:pt x="4681" y="8820"/>
                    </a:cubicBezTo>
                    <a:cubicBezTo>
                      <a:pt x="4695" y="8799"/>
                      <a:pt x="4710" y="8778"/>
                      <a:pt x="4724" y="8757"/>
                    </a:cubicBezTo>
                    <a:cubicBezTo>
                      <a:pt x="4735" y="8738"/>
                      <a:pt x="4745" y="8718"/>
                      <a:pt x="4756" y="8699"/>
                    </a:cubicBezTo>
                    <a:cubicBezTo>
                      <a:pt x="4765" y="8681"/>
                      <a:pt x="4774" y="8664"/>
                      <a:pt x="4783" y="8646"/>
                    </a:cubicBezTo>
                    <a:cubicBezTo>
                      <a:pt x="4788" y="8632"/>
                      <a:pt x="4794" y="8618"/>
                      <a:pt x="4799" y="8604"/>
                    </a:cubicBezTo>
                    <a:lnTo>
                      <a:pt x="4676" y="8572"/>
                    </a:lnTo>
                    <a:cubicBezTo>
                      <a:pt x="4647" y="8561"/>
                      <a:pt x="4619" y="8549"/>
                      <a:pt x="4590" y="8538"/>
                    </a:cubicBezTo>
                    <a:cubicBezTo>
                      <a:pt x="4572" y="8526"/>
                      <a:pt x="4555" y="8513"/>
                      <a:pt x="4537" y="8501"/>
                    </a:cubicBezTo>
                    <a:cubicBezTo>
                      <a:pt x="4524" y="8487"/>
                      <a:pt x="4512" y="8473"/>
                      <a:pt x="4499" y="8459"/>
                    </a:cubicBezTo>
                    <a:cubicBezTo>
                      <a:pt x="4495" y="8444"/>
                      <a:pt x="4492" y="8429"/>
                      <a:pt x="4488" y="8414"/>
                    </a:cubicBezTo>
                    <a:lnTo>
                      <a:pt x="4494" y="8366"/>
                    </a:lnTo>
                    <a:cubicBezTo>
                      <a:pt x="4499" y="8349"/>
                      <a:pt x="4505" y="8333"/>
                      <a:pt x="4510" y="8316"/>
                    </a:cubicBezTo>
                    <a:cubicBezTo>
                      <a:pt x="4519" y="8298"/>
                      <a:pt x="4528" y="8281"/>
                      <a:pt x="4537" y="8263"/>
                    </a:cubicBezTo>
                    <a:cubicBezTo>
                      <a:pt x="4546" y="8246"/>
                      <a:pt x="4554" y="8228"/>
                      <a:pt x="4563" y="8211"/>
                    </a:cubicBezTo>
                    <a:cubicBezTo>
                      <a:pt x="4570" y="8192"/>
                      <a:pt x="4578" y="8174"/>
                      <a:pt x="4585" y="8155"/>
                    </a:cubicBezTo>
                    <a:cubicBezTo>
                      <a:pt x="4592" y="8136"/>
                      <a:pt x="4599" y="8116"/>
                      <a:pt x="4606" y="8097"/>
                    </a:cubicBezTo>
                    <a:cubicBezTo>
                      <a:pt x="4608" y="8079"/>
                      <a:pt x="4610" y="8060"/>
                      <a:pt x="4612" y="8042"/>
                    </a:cubicBezTo>
                    <a:cubicBezTo>
                      <a:pt x="4610" y="8023"/>
                      <a:pt x="4608" y="8003"/>
                      <a:pt x="4606" y="7984"/>
                    </a:cubicBezTo>
                    <a:cubicBezTo>
                      <a:pt x="4601" y="7963"/>
                      <a:pt x="4595" y="7941"/>
                      <a:pt x="4590" y="7920"/>
                    </a:cubicBezTo>
                    <a:cubicBezTo>
                      <a:pt x="4588" y="7893"/>
                      <a:pt x="4587" y="7865"/>
                      <a:pt x="4585" y="7838"/>
                    </a:cubicBezTo>
                    <a:lnTo>
                      <a:pt x="4585" y="7746"/>
                    </a:lnTo>
                    <a:cubicBezTo>
                      <a:pt x="4587" y="7713"/>
                      <a:pt x="4588" y="7679"/>
                      <a:pt x="4590" y="7646"/>
                    </a:cubicBezTo>
                    <a:cubicBezTo>
                      <a:pt x="4595" y="7614"/>
                      <a:pt x="4601" y="7583"/>
                      <a:pt x="4606" y="7551"/>
                    </a:cubicBezTo>
                    <a:cubicBezTo>
                      <a:pt x="4613" y="7522"/>
                      <a:pt x="4621" y="7493"/>
                      <a:pt x="4628" y="7464"/>
                    </a:cubicBezTo>
                    <a:cubicBezTo>
                      <a:pt x="4633" y="7417"/>
                      <a:pt x="4639" y="7371"/>
                      <a:pt x="4644" y="7324"/>
                    </a:cubicBezTo>
                    <a:cubicBezTo>
                      <a:pt x="4649" y="7274"/>
                      <a:pt x="4655" y="7223"/>
                      <a:pt x="4660" y="7173"/>
                    </a:cubicBezTo>
                    <a:lnTo>
                      <a:pt x="4660" y="7018"/>
                    </a:lnTo>
                    <a:cubicBezTo>
                      <a:pt x="4658" y="6963"/>
                      <a:pt x="4657" y="6909"/>
                      <a:pt x="4655" y="6854"/>
                    </a:cubicBezTo>
                    <a:cubicBezTo>
                      <a:pt x="4649" y="6800"/>
                      <a:pt x="4644" y="6747"/>
                      <a:pt x="4638" y="6693"/>
                    </a:cubicBezTo>
                    <a:cubicBezTo>
                      <a:pt x="4636" y="6642"/>
                      <a:pt x="4635" y="6591"/>
                      <a:pt x="4633" y="6540"/>
                    </a:cubicBezTo>
                    <a:cubicBezTo>
                      <a:pt x="4631" y="6492"/>
                      <a:pt x="4630" y="6443"/>
                      <a:pt x="4628" y="6395"/>
                    </a:cubicBezTo>
                    <a:lnTo>
                      <a:pt x="4628" y="6310"/>
                    </a:lnTo>
                    <a:cubicBezTo>
                      <a:pt x="4630" y="6282"/>
                      <a:pt x="4631" y="6254"/>
                      <a:pt x="4633" y="6226"/>
                    </a:cubicBezTo>
                    <a:cubicBezTo>
                      <a:pt x="4637" y="6197"/>
                      <a:pt x="4640" y="6168"/>
                      <a:pt x="4644" y="6139"/>
                    </a:cubicBezTo>
                    <a:cubicBezTo>
                      <a:pt x="4649" y="6111"/>
                      <a:pt x="4655" y="6082"/>
                      <a:pt x="4660" y="6054"/>
                    </a:cubicBezTo>
                    <a:cubicBezTo>
                      <a:pt x="4665" y="6025"/>
                      <a:pt x="4671" y="5996"/>
                      <a:pt x="4676" y="5967"/>
                    </a:cubicBezTo>
                    <a:lnTo>
                      <a:pt x="4676" y="5891"/>
                    </a:lnTo>
                    <a:cubicBezTo>
                      <a:pt x="4672" y="5866"/>
                      <a:pt x="4669" y="5842"/>
                      <a:pt x="4665" y="5817"/>
                    </a:cubicBezTo>
                    <a:lnTo>
                      <a:pt x="4638" y="5751"/>
                    </a:lnTo>
                    <a:cubicBezTo>
                      <a:pt x="4620" y="5732"/>
                      <a:pt x="4603" y="5712"/>
                      <a:pt x="4585" y="5693"/>
                    </a:cubicBezTo>
                    <a:lnTo>
                      <a:pt x="4585" y="5709"/>
                    </a:lnTo>
                    <a:cubicBezTo>
                      <a:pt x="4572" y="5719"/>
                      <a:pt x="4560" y="5730"/>
                      <a:pt x="4547" y="5740"/>
                    </a:cubicBezTo>
                    <a:cubicBezTo>
                      <a:pt x="4535" y="5755"/>
                      <a:pt x="4522" y="5770"/>
                      <a:pt x="4510" y="5785"/>
                    </a:cubicBezTo>
                    <a:cubicBezTo>
                      <a:pt x="4503" y="5799"/>
                      <a:pt x="4495" y="5813"/>
                      <a:pt x="4488" y="5827"/>
                    </a:cubicBezTo>
                    <a:cubicBezTo>
                      <a:pt x="4485" y="5842"/>
                      <a:pt x="4481" y="5857"/>
                      <a:pt x="4478" y="5872"/>
                    </a:cubicBezTo>
                    <a:cubicBezTo>
                      <a:pt x="4467" y="5876"/>
                      <a:pt x="4457" y="5881"/>
                      <a:pt x="4446" y="5885"/>
                    </a:cubicBezTo>
                    <a:lnTo>
                      <a:pt x="4408" y="5914"/>
                    </a:lnTo>
                    <a:lnTo>
                      <a:pt x="4371" y="5954"/>
                    </a:lnTo>
                    <a:cubicBezTo>
                      <a:pt x="4357" y="5970"/>
                      <a:pt x="4342" y="5986"/>
                      <a:pt x="4328" y="6002"/>
                    </a:cubicBezTo>
                    <a:cubicBezTo>
                      <a:pt x="4312" y="6020"/>
                      <a:pt x="4296" y="6039"/>
                      <a:pt x="4280" y="6057"/>
                    </a:cubicBezTo>
                    <a:lnTo>
                      <a:pt x="4237" y="6112"/>
                    </a:lnTo>
                    <a:cubicBezTo>
                      <a:pt x="4226" y="6130"/>
                      <a:pt x="4216" y="6147"/>
                      <a:pt x="4205" y="6165"/>
                    </a:cubicBezTo>
                    <a:cubicBezTo>
                      <a:pt x="4191" y="6182"/>
                      <a:pt x="4176" y="6198"/>
                      <a:pt x="4162" y="6215"/>
                    </a:cubicBezTo>
                    <a:cubicBezTo>
                      <a:pt x="4123" y="6263"/>
                      <a:pt x="4083" y="6310"/>
                      <a:pt x="4044" y="6358"/>
                    </a:cubicBezTo>
                    <a:cubicBezTo>
                      <a:pt x="3999" y="6405"/>
                      <a:pt x="3955" y="6453"/>
                      <a:pt x="3910" y="6500"/>
                    </a:cubicBezTo>
                    <a:lnTo>
                      <a:pt x="3787" y="6646"/>
                    </a:lnTo>
                    <a:cubicBezTo>
                      <a:pt x="3751" y="6693"/>
                      <a:pt x="3716" y="6741"/>
                      <a:pt x="3680" y="6788"/>
                    </a:cubicBezTo>
                    <a:cubicBezTo>
                      <a:pt x="3653" y="6834"/>
                      <a:pt x="3626" y="6879"/>
                      <a:pt x="3599" y="6925"/>
                    </a:cubicBezTo>
                    <a:lnTo>
                      <a:pt x="3599" y="6928"/>
                    </a:lnTo>
                    <a:lnTo>
                      <a:pt x="3599" y="6931"/>
                    </a:lnTo>
                    <a:cubicBezTo>
                      <a:pt x="3601" y="6933"/>
                      <a:pt x="3603" y="6934"/>
                      <a:pt x="3605" y="6936"/>
                    </a:cubicBezTo>
                    <a:lnTo>
                      <a:pt x="3605" y="6941"/>
                    </a:lnTo>
                    <a:cubicBezTo>
                      <a:pt x="3610" y="6945"/>
                      <a:pt x="3616" y="6948"/>
                      <a:pt x="3621" y="6952"/>
                    </a:cubicBezTo>
                    <a:cubicBezTo>
                      <a:pt x="3601" y="6948"/>
                      <a:pt x="3582" y="6945"/>
                      <a:pt x="3562" y="6941"/>
                    </a:cubicBezTo>
                    <a:cubicBezTo>
                      <a:pt x="3553" y="6960"/>
                      <a:pt x="3544" y="6978"/>
                      <a:pt x="3535" y="6997"/>
                    </a:cubicBezTo>
                    <a:lnTo>
                      <a:pt x="3492" y="7052"/>
                    </a:lnTo>
                    <a:cubicBezTo>
                      <a:pt x="3480" y="7069"/>
                      <a:pt x="3467" y="7085"/>
                      <a:pt x="3455" y="7102"/>
                    </a:cubicBezTo>
                    <a:lnTo>
                      <a:pt x="3407" y="7150"/>
                    </a:lnTo>
                    <a:cubicBezTo>
                      <a:pt x="3394" y="7161"/>
                      <a:pt x="3382" y="7173"/>
                      <a:pt x="3369" y="7184"/>
                    </a:cubicBezTo>
                    <a:lnTo>
                      <a:pt x="3348" y="7226"/>
                    </a:lnTo>
                    <a:lnTo>
                      <a:pt x="3348" y="7266"/>
                    </a:lnTo>
                    <a:lnTo>
                      <a:pt x="3348" y="7308"/>
                    </a:lnTo>
                    <a:cubicBezTo>
                      <a:pt x="3351" y="7320"/>
                      <a:pt x="3355" y="7333"/>
                      <a:pt x="3358" y="7345"/>
                    </a:cubicBezTo>
                    <a:cubicBezTo>
                      <a:pt x="3355" y="7356"/>
                      <a:pt x="3351" y="7366"/>
                      <a:pt x="3348" y="7377"/>
                    </a:cubicBezTo>
                    <a:cubicBezTo>
                      <a:pt x="3330" y="7409"/>
                      <a:pt x="3312" y="7442"/>
                      <a:pt x="3294" y="7474"/>
                    </a:cubicBezTo>
                    <a:cubicBezTo>
                      <a:pt x="3271" y="7508"/>
                      <a:pt x="3247" y="7541"/>
                      <a:pt x="3224" y="7575"/>
                    </a:cubicBezTo>
                    <a:lnTo>
                      <a:pt x="3160" y="7672"/>
                    </a:lnTo>
                    <a:cubicBezTo>
                      <a:pt x="3142" y="7705"/>
                      <a:pt x="3125" y="7737"/>
                      <a:pt x="3107" y="7770"/>
                    </a:cubicBezTo>
                    <a:cubicBezTo>
                      <a:pt x="3093" y="7803"/>
                      <a:pt x="3078" y="7835"/>
                      <a:pt x="3064" y="7868"/>
                    </a:cubicBezTo>
                    <a:lnTo>
                      <a:pt x="3037" y="7970"/>
                    </a:lnTo>
                    <a:lnTo>
                      <a:pt x="3037" y="8076"/>
                    </a:lnTo>
                    <a:cubicBezTo>
                      <a:pt x="3048" y="8113"/>
                      <a:pt x="3058" y="8150"/>
                      <a:pt x="3069" y="8187"/>
                    </a:cubicBezTo>
                    <a:cubicBezTo>
                      <a:pt x="3073" y="8206"/>
                      <a:pt x="3076" y="8226"/>
                      <a:pt x="3080" y="8245"/>
                    </a:cubicBezTo>
                    <a:cubicBezTo>
                      <a:pt x="3075" y="8264"/>
                      <a:pt x="3069" y="8284"/>
                      <a:pt x="3064" y="8303"/>
                    </a:cubicBezTo>
                    <a:cubicBezTo>
                      <a:pt x="3053" y="8321"/>
                      <a:pt x="3043" y="8338"/>
                      <a:pt x="3032" y="8356"/>
                    </a:cubicBezTo>
                    <a:cubicBezTo>
                      <a:pt x="3018" y="8374"/>
                      <a:pt x="3003" y="8391"/>
                      <a:pt x="2989" y="8409"/>
                    </a:cubicBezTo>
                    <a:cubicBezTo>
                      <a:pt x="2980" y="8425"/>
                      <a:pt x="2971" y="8440"/>
                      <a:pt x="2962" y="8456"/>
                    </a:cubicBezTo>
                    <a:cubicBezTo>
                      <a:pt x="2955" y="8469"/>
                      <a:pt x="2948" y="8483"/>
                      <a:pt x="2941" y="8496"/>
                    </a:cubicBezTo>
                    <a:cubicBezTo>
                      <a:pt x="2943" y="8507"/>
                      <a:pt x="2944" y="8519"/>
                      <a:pt x="2946" y="8530"/>
                    </a:cubicBezTo>
                    <a:lnTo>
                      <a:pt x="3198" y="8767"/>
                    </a:lnTo>
                    <a:lnTo>
                      <a:pt x="3198" y="8836"/>
                    </a:lnTo>
                    <a:lnTo>
                      <a:pt x="3171" y="8884"/>
                    </a:lnTo>
                    <a:lnTo>
                      <a:pt x="3133" y="8934"/>
                    </a:lnTo>
                    <a:cubicBezTo>
                      <a:pt x="3119" y="8952"/>
                      <a:pt x="3105" y="8971"/>
                      <a:pt x="3091" y="8989"/>
                    </a:cubicBezTo>
                    <a:cubicBezTo>
                      <a:pt x="3078" y="9008"/>
                      <a:pt x="3066" y="9026"/>
                      <a:pt x="3053" y="9045"/>
                    </a:cubicBezTo>
                    <a:cubicBezTo>
                      <a:pt x="3041" y="9062"/>
                      <a:pt x="3028" y="9080"/>
                      <a:pt x="3016" y="9097"/>
                    </a:cubicBezTo>
                    <a:cubicBezTo>
                      <a:pt x="3009" y="9113"/>
                      <a:pt x="3001" y="9129"/>
                      <a:pt x="2994" y="9145"/>
                    </a:cubicBezTo>
                    <a:cubicBezTo>
                      <a:pt x="2996" y="9158"/>
                      <a:pt x="2997" y="9171"/>
                      <a:pt x="2999" y="9184"/>
                    </a:cubicBezTo>
                    <a:cubicBezTo>
                      <a:pt x="3013" y="9213"/>
                      <a:pt x="3028" y="9243"/>
                      <a:pt x="3042" y="9272"/>
                    </a:cubicBezTo>
                    <a:lnTo>
                      <a:pt x="3107" y="9364"/>
                    </a:lnTo>
                    <a:lnTo>
                      <a:pt x="3176" y="9454"/>
                    </a:lnTo>
                    <a:cubicBezTo>
                      <a:pt x="3197" y="9486"/>
                      <a:pt x="3219" y="9517"/>
                      <a:pt x="3240" y="9549"/>
                    </a:cubicBezTo>
                    <a:cubicBezTo>
                      <a:pt x="3256" y="9581"/>
                      <a:pt x="3273" y="9612"/>
                      <a:pt x="3289" y="9644"/>
                    </a:cubicBezTo>
                    <a:cubicBezTo>
                      <a:pt x="3300" y="9676"/>
                      <a:pt x="3310" y="9709"/>
                      <a:pt x="3321" y="9741"/>
                    </a:cubicBezTo>
                    <a:cubicBezTo>
                      <a:pt x="3323" y="9774"/>
                      <a:pt x="3324" y="9806"/>
                      <a:pt x="3326" y="9839"/>
                    </a:cubicBezTo>
                    <a:cubicBezTo>
                      <a:pt x="3317" y="9872"/>
                      <a:pt x="3308" y="9906"/>
                      <a:pt x="3299" y="9939"/>
                    </a:cubicBezTo>
                    <a:lnTo>
                      <a:pt x="3160" y="9974"/>
                    </a:lnTo>
                    <a:lnTo>
                      <a:pt x="3016" y="9992"/>
                    </a:lnTo>
                    <a:lnTo>
                      <a:pt x="2855" y="10000"/>
                    </a:lnTo>
                    <a:lnTo>
                      <a:pt x="2700" y="9997"/>
                    </a:lnTo>
                    <a:lnTo>
                      <a:pt x="2539" y="9979"/>
                    </a:lnTo>
                    <a:lnTo>
                      <a:pt x="2384" y="9955"/>
                    </a:lnTo>
                    <a:lnTo>
                      <a:pt x="2239" y="9921"/>
                    </a:lnTo>
                    <a:lnTo>
                      <a:pt x="2105" y="9881"/>
                    </a:lnTo>
                    <a:cubicBezTo>
                      <a:pt x="2066" y="9865"/>
                      <a:pt x="2026" y="9850"/>
                      <a:pt x="1987" y="9834"/>
                    </a:cubicBezTo>
                    <a:lnTo>
                      <a:pt x="1901" y="9781"/>
                    </a:lnTo>
                    <a:lnTo>
                      <a:pt x="1837" y="9723"/>
                    </a:lnTo>
                    <a:lnTo>
                      <a:pt x="1837" y="9514"/>
                    </a:lnTo>
                    <a:cubicBezTo>
                      <a:pt x="1828" y="9503"/>
                      <a:pt x="1819" y="9491"/>
                      <a:pt x="1810" y="9480"/>
                    </a:cubicBezTo>
                    <a:cubicBezTo>
                      <a:pt x="1798" y="9465"/>
                      <a:pt x="1785" y="9450"/>
                      <a:pt x="1773" y="9435"/>
                    </a:cubicBezTo>
                    <a:cubicBezTo>
                      <a:pt x="1764" y="9417"/>
                      <a:pt x="1755" y="9400"/>
                      <a:pt x="1746" y="9382"/>
                    </a:cubicBezTo>
                    <a:lnTo>
                      <a:pt x="1725" y="9316"/>
                    </a:lnTo>
                    <a:lnTo>
                      <a:pt x="1725" y="9248"/>
                    </a:lnTo>
                    <a:cubicBezTo>
                      <a:pt x="1732" y="9224"/>
                      <a:pt x="1739" y="9201"/>
                      <a:pt x="1746" y="9177"/>
                    </a:cubicBezTo>
                    <a:cubicBezTo>
                      <a:pt x="1751" y="9160"/>
                      <a:pt x="1757" y="9143"/>
                      <a:pt x="1762" y="9126"/>
                    </a:cubicBezTo>
                    <a:lnTo>
                      <a:pt x="1762" y="9071"/>
                    </a:lnTo>
                    <a:cubicBezTo>
                      <a:pt x="1755" y="9052"/>
                      <a:pt x="1748" y="9032"/>
                      <a:pt x="1741" y="9013"/>
                    </a:cubicBezTo>
                    <a:cubicBezTo>
                      <a:pt x="1736" y="8993"/>
                      <a:pt x="1730" y="8972"/>
                      <a:pt x="1725" y="8952"/>
                    </a:cubicBezTo>
                    <a:cubicBezTo>
                      <a:pt x="1721" y="8929"/>
                      <a:pt x="1718" y="8907"/>
                      <a:pt x="1714" y="8884"/>
                    </a:cubicBezTo>
                    <a:lnTo>
                      <a:pt x="1714" y="8810"/>
                    </a:lnTo>
                    <a:cubicBezTo>
                      <a:pt x="1721" y="8784"/>
                      <a:pt x="1728" y="8759"/>
                      <a:pt x="1735" y="8733"/>
                    </a:cubicBezTo>
                    <a:lnTo>
                      <a:pt x="1762" y="8667"/>
                    </a:lnTo>
                    <a:cubicBezTo>
                      <a:pt x="1775" y="8647"/>
                      <a:pt x="1787" y="8626"/>
                      <a:pt x="1800" y="8606"/>
                    </a:cubicBezTo>
                    <a:cubicBezTo>
                      <a:pt x="1812" y="8586"/>
                      <a:pt x="1825" y="8566"/>
                      <a:pt x="1837" y="8546"/>
                    </a:cubicBezTo>
                    <a:cubicBezTo>
                      <a:pt x="1848" y="8521"/>
                      <a:pt x="1858" y="8497"/>
                      <a:pt x="1869" y="8472"/>
                    </a:cubicBezTo>
                    <a:lnTo>
                      <a:pt x="1869" y="7820"/>
                    </a:lnTo>
                    <a:lnTo>
                      <a:pt x="1998" y="7020"/>
                    </a:lnTo>
                    <a:cubicBezTo>
                      <a:pt x="2085" y="6872"/>
                      <a:pt x="2173" y="6725"/>
                      <a:pt x="2260" y="6577"/>
                    </a:cubicBezTo>
                    <a:cubicBezTo>
                      <a:pt x="2265" y="6458"/>
                      <a:pt x="2271" y="6340"/>
                      <a:pt x="2276" y="6221"/>
                    </a:cubicBezTo>
                    <a:lnTo>
                      <a:pt x="2453" y="5735"/>
                    </a:lnTo>
                    <a:lnTo>
                      <a:pt x="2501" y="5606"/>
                    </a:lnTo>
                    <a:cubicBezTo>
                      <a:pt x="2514" y="5565"/>
                      <a:pt x="2526" y="5525"/>
                      <a:pt x="2539" y="5484"/>
                    </a:cubicBezTo>
                    <a:cubicBezTo>
                      <a:pt x="2546" y="5444"/>
                      <a:pt x="2553" y="5403"/>
                      <a:pt x="2560" y="5363"/>
                    </a:cubicBezTo>
                    <a:cubicBezTo>
                      <a:pt x="2571" y="5324"/>
                      <a:pt x="2581" y="5286"/>
                      <a:pt x="2592" y="5247"/>
                    </a:cubicBezTo>
                    <a:lnTo>
                      <a:pt x="2598" y="5202"/>
                    </a:lnTo>
                    <a:lnTo>
                      <a:pt x="2592" y="5154"/>
                    </a:lnTo>
                    <a:cubicBezTo>
                      <a:pt x="2590" y="5138"/>
                      <a:pt x="2589" y="5123"/>
                      <a:pt x="2587" y="5107"/>
                    </a:cubicBezTo>
                    <a:lnTo>
                      <a:pt x="2587" y="5059"/>
                    </a:lnTo>
                    <a:cubicBezTo>
                      <a:pt x="2596" y="5044"/>
                      <a:pt x="2605" y="5030"/>
                      <a:pt x="2614" y="5015"/>
                    </a:cubicBezTo>
                    <a:lnTo>
                      <a:pt x="2592" y="5015"/>
                    </a:lnTo>
                    <a:lnTo>
                      <a:pt x="2587" y="5015"/>
                    </a:lnTo>
                    <a:lnTo>
                      <a:pt x="2582" y="5015"/>
                    </a:lnTo>
                    <a:lnTo>
                      <a:pt x="2582" y="5020"/>
                    </a:lnTo>
                    <a:lnTo>
                      <a:pt x="2571" y="5020"/>
                    </a:lnTo>
                    <a:lnTo>
                      <a:pt x="2571" y="5015"/>
                    </a:lnTo>
                    <a:cubicBezTo>
                      <a:pt x="2569" y="5014"/>
                      <a:pt x="2568" y="5013"/>
                      <a:pt x="2566" y="5012"/>
                    </a:cubicBezTo>
                    <a:cubicBezTo>
                      <a:pt x="2564" y="5009"/>
                      <a:pt x="2562" y="5007"/>
                      <a:pt x="2560" y="5004"/>
                    </a:cubicBezTo>
                    <a:lnTo>
                      <a:pt x="2566" y="4980"/>
                    </a:lnTo>
                    <a:cubicBezTo>
                      <a:pt x="2559" y="4975"/>
                      <a:pt x="2551" y="4969"/>
                      <a:pt x="2544" y="4964"/>
                    </a:cubicBezTo>
                    <a:lnTo>
                      <a:pt x="2517" y="4946"/>
                    </a:lnTo>
                    <a:cubicBezTo>
                      <a:pt x="2503" y="4942"/>
                      <a:pt x="2489" y="4937"/>
                      <a:pt x="2475" y="4933"/>
                    </a:cubicBezTo>
                    <a:cubicBezTo>
                      <a:pt x="2464" y="4928"/>
                      <a:pt x="2453" y="4922"/>
                      <a:pt x="2442" y="4917"/>
                    </a:cubicBezTo>
                    <a:cubicBezTo>
                      <a:pt x="2435" y="4913"/>
                      <a:pt x="2428" y="4908"/>
                      <a:pt x="2421" y="4904"/>
                    </a:cubicBezTo>
                    <a:lnTo>
                      <a:pt x="2421" y="4605"/>
                    </a:lnTo>
                    <a:cubicBezTo>
                      <a:pt x="2425" y="4443"/>
                      <a:pt x="2428" y="4282"/>
                      <a:pt x="2432" y="4120"/>
                    </a:cubicBezTo>
                    <a:cubicBezTo>
                      <a:pt x="2439" y="4085"/>
                      <a:pt x="2446" y="4049"/>
                      <a:pt x="2453" y="4014"/>
                    </a:cubicBezTo>
                    <a:cubicBezTo>
                      <a:pt x="2451" y="3980"/>
                      <a:pt x="2450" y="3945"/>
                      <a:pt x="2448" y="3911"/>
                    </a:cubicBezTo>
                    <a:cubicBezTo>
                      <a:pt x="2443" y="3877"/>
                      <a:pt x="2437" y="3842"/>
                      <a:pt x="2432" y="3808"/>
                    </a:cubicBezTo>
                    <a:cubicBezTo>
                      <a:pt x="2425" y="3773"/>
                      <a:pt x="2417" y="3738"/>
                      <a:pt x="2410" y="3703"/>
                    </a:cubicBezTo>
                    <a:cubicBezTo>
                      <a:pt x="2414" y="3668"/>
                      <a:pt x="2417" y="3632"/>
                      <a:pt x="2421" y="3597"/>
                    </a:cubicBezTo>
                    <a:cubicBezTo>
                      <a:pt x="2425" y="3558"/>
                      <a:pt x="2428" y="3520"/>
                      <a:pt x="2432" y="3481"/>
                    </a:cubicBezTo>
                    <a:cubicBezTo>
                      <a:pt x="2437" y="3441"/>
                      <a:pt x="2443" y="3402"/>
                      <a:pt x="2448" y="3362"/>
                    </a:cubicBezTo>
                    <a:cubicBezTo>
                      <a:pt x="2450" y="3321"/>
                      <a:pt x="2451" y="3279"/>
                      <a:pt x="2453" y="3238"/>
                    </a:cubicBezTo>
                    <a:cubicBezTo>
                      <a:pt x="2451" y="3199"/>
                      <a:pt x="2450" y="3161"/>
                      <a:pt x="2448" y="3122"/>
                    </a:cubicBezTo>
                    <a:lnTo>
                      <a:pt x="2421" y="3017"/>
                    </a:lnTo>
                    <a:cubicBezTo>
                      <a:pt x="2401" y="2912"/>
                      <a:pt x="2382" y="2808"/>
                      <a:pt x="2362" y="2703"/>
                    </a:cubicBezTo>
                    <a:cubicBezTo>
                      <a:pt x="2358" y="2720"/>
                      <a:pt x="2355" y="2736"/>
                      <a:pt x="2351" y="2753"/>
                    </a:cubicBezTo>
                    <a:lnTo>
                      <a:pt x="2314" y="2790"/>
                    </a:lnTo>
                    <a:cubicBezTo>
                      <a:pt x="2303" y="2800"/>
                      <a:pt x="2293" y="2811"/>
                      <a:pt x="2282" y="2821"/>
                    </a:cubicBezTo>
                    <a:lnTo>
                      <a:pt x="2255" y="2848"/>
                    </a:lnTo>
                    <a:cubicBezTo>
                      <a:pt x="2250" y="2858"/>
                      <a:pt x="2244" y="2867"/>
                      <a:pt x="2239" y="2877"/>
                    </a:cubicBezTo>
                    <a:cubicBezTo>
                      <a:pt x="2238" y="2886"/>
                      <a:pt x="2237" y="2894"/>
                      <a:pt x="2236" y="2903"/>
                    </a:cubicBezTo>
                    <a:lnTo>
                      <a:pt x="2217" y="2922"/>
                    </a:lnTo>
                    <a:cubicBezTo>
                      <a:pt x="2206" y="2933"/>
                      <a:pt x="2196" y="2945"/>
                      <a:pt x="2185" y="2956"/>
                    </a:cubicBezTo>
                    <a:lnTo>
                      <a:pt x="2148" y="2996"/>
                    </a:lnTo>
                    <a:cubicBezTo>
                      <a:pt x="2141" y="3011"/>
                      <a:pt x="2133" y="3025"/>
                      <a:pt x="2126" y="3040"/>
                    </a:cubicBezTo>
                    <a:lnTo>
                      <a:pt x="2105" y="3088"/>
                    </a:lnTo>
                    <a:cubicBezTo>
                      <a:pt x="2101" y="3100"/>
                      <a:pt x="2098" y="3113"/>
                      <a:pt x="2094" y="3125"/>
                    </a:cubicBezTo>
                    <a:cubicBezTo>
                      <a:pt x="2092" y="3135"/>
                      <a:pt x="2091" y="3144"/>
                      <a:pt x="2089" y="3154"/>
                    </a:cubicBezTo>
                    <a:cubicBezTo>
                      <a:pt x="2085" y="3157"/>
                      <a:pt x="2082" y="3161"/>
                      <a:pt x="2078" y="3164"/>
                    </a:cubicBezTo>
                    <a:lnTo>
                      <a:pt x="1971" y="3215"/>
                    </a:lnTo>
                    <a:lnTo>
                      <a:pt x="1869" y="3257"/>
                    </a:lnTo>
                    <a:lnTo>
                      <a:pt x="1773" y="3296"/>
                    </a:lnTo>
                    <a:cubicBezTo>
                      <a:pt x="1741" y="3308"/>
                      <a:pt x="1708" y="3319"/>
                      <a:pt x="1676" y="3331"/>
                    </a:cubicBezTo>
                    <a:lnTo>
                      <a:pt x="1559" y="3362"/>
                    </a:lnTo>
                    <a:lnTo>
                      <a:pt x="1414" y="3389"/>
                    </a:lnTo>
                    <a:lnTo>
                      <a:pt x="1296" y="3399"/>
                    </a:lnTo>
                    <a:lnTo>
                      <a:pt x="1194" y="3391"/>
                    </a:lnTo>
                    <a:lnTo>
                      <a:pt x="1093" y="3376"/>
                    </a:lnTo>
                    <a:lnTo>
                      <a:pt x="1007" y="3344"/>
                    </a:lnTo>
                    <a:cubicBezTo>
                      <a:pt x="978" y="3333"/>
                      <a:pt x="950" y="3321"/>
                      <a:pt x="921" y="3310"/>
                    </a:cubicBezTo>
                    <a:cubicBezTo>
                      <a:pt x="896" y="3297"/>
                      <a:pt x="871" y="3283"/>
                      <a:pt x="846" y="3270"/>
                    </a:cubicBezTo>
                    <a:lnTo>
                      <a:pt x="777" y="3225"/>
                    </a:lnTo>
                    <a:cubicBezTo>
                      <a:pt x="757" y="3211"/>
                      <a:pt x="738" y="3197"/>
                      <a:pt x="718" y="3183"/>
                    </a:cubicBezTo>
                    <a:cubicBezTo>
                      <a:pt x="700" y="3171"/>
                      <a:pt x="682" y="3158"/>
                      <a:pt x="664" y="3146"/>
                    </a:cubicBezTo>
                    <a:cubicBezTo>
                      <a:pt x="650" y="3135"/>
                      <a:pt x="635" y="3125"/>
                      <a:pt x="621" y="3114"/>
                    </a:cubicBezTo>
                    <a:cubicBezTo>
                      <a:pt x="609" y="3108"/>
                      <a:pt x="596" y="3102"/>
                      <a:pt x="584" y="3096"/>
                    </a:cubicBezTo>
                    <a:cubicBezTo>
                      <a:pt x="548" y="3075"/>
                      <a:pt x="513" y="3053"/>
                      <a:pt x="477" y="3032"/>
                    </a:cubicBezTo>
                    <a:lnTo>
                      <a:pt x="386" y="2959"/>
                    </a:lnTo>
                    <a:lnTo>
                      <a:pt x="311" y="2869"/>
                    </a:lnTo>
                    <a:cubicBezTo>
                      <a:pt x="293" y="2837"/>
                      <a:pt x="275" y="2806"/>
                      <a:pt x="257" y="2774"/>
                    </a:cubicBezTo>
                    <a:cubicBezTo>
                      <a:pt x="243" y="2739"/>
                      <a:pt x="228" y="2703"/>
                      <a:pt x="214" y="2668"/>
                    </a:cubicBezTo>
                    <a:cubicBezTo>
                      <a:pt x="209" y="2631"/>
                      <a:pt x="203" y="2594"/>
                      <a:pt x="198" y="2557"/>
                    </a:cubicBezTo>
                    <a:lnTo>
                      <a:pt x="198" y="2449"/>
                    </a:lnTo>
                    <a:lnTo>
                      <a:pt x="225" y="2341"/>
                    </a:lnTo>
                    <a:cubicBezTo>
                      <a:pt x="230" y="2324"/>
                      <a:pt x="236" y="2308"/>
                      <a:pt x="241" y="2291"/>
                    </a:cubicBezTo>
                    <a:cubicBezTo>
                      <a:pt x="239" y="2275"/>
                      <a:pt x="238" y="2259"/>
                      <a:pt x="236" y="2243"/>
                    </a:cubicBezTo>
                    <a:lnTo>
                      <a:pt x="236" y="2196"/>
                    </a:lnTo>
                    <a:lnTo>
                      <a:pt x="236" y="2151"/>
                    </a:lnTo>
                    <a:cubicBezTo>
                      <a:pt x="239" y="2139"/>
                      <a:pt x="243" y="2126"/>
                      <a:pt x="246" y="2114"/>
                    </a:cubicBezTo>
                    <a:cubicBezTo>
                      <a:pt x="228" y="2087"/>
                      <a:pt x="211" y="2059"/>
                      <a:pt x="193" y="2032"/>
                    </a:cubicBezTo>
                    <a:cubicBezTo>
                      <a:pt x="172" y="2002"/>
                      <a:pt x="150" y="1972"/>
                      <a:pt x="129" y="1942"/>
                    </a:cubicBezTo>
                    <a:cubicBezTo>
                      <a:pt x="111" y="1911"/>
                      <a:pt x="93" y="1881"/>
                      <a:pt x="75" y="1850"/>
                    </a:cubicBezTo>
                    <a:lnTo>
                      <a:pt x="27" y="1760"/>
                    </a:lnTo>
                    <a:cubicBezTo>
                      <a:pt x="18" y="1730"/>
                      <a:pt x="9" y="1701"/>
                      <a:pt x="0" y="1671"/>
                    </a:cubicBezTo>
                    <a:lnTo>
                      <a:pt x="107" y="1618"/>
                    </a:lnTo>
                    <a:lnTo>
                      <a:pt x="257" y="1576"/>
                    </a:lnTo>
                    <a:lnTo>
                      <a:pt x="412" y="1541"/>
                    </a:lnTo>
                    <a:lnTo>
                      <a:pt x="595" y="1518"/>
                    </a:lnTo>
                    <a:lnTo>
                      <a:pt x="777" y="1507"/>
                    </a:lnTo>
                    <a:cubicBezTo>
                      <a:pt x="793" y="1512"/>
                      <a:pt x="809" y="1518"/>
                      <a:pt x="825" y="1523"/>
                    </a:cubicBezTo>
                    <a:cubicBezTo>
                      <a:pt x="843" y="1526"/>
                      <a:pt x="860" y="1530"/>
                      <a:pt x="878" y="1533"/>
                    </a:cubicBezTo>
                    <a:cubicBezTo>
                      <a:pt x="898" y="1536"/>
                      <a:pt x="917" y="1538"/>
                      <a:pt x="937" y="1541"/>
                    </a:cubicBezTo>
                    <a:cubicBezTo>
                      <a:pt x="955" y="1545"/>
                      <a:pt x="973" y="1550"/>
                      <a:pt x="991" y="1554"/>
                    </a:cubicBezTo>
                    <a:cubicBezTo>
                      <a:pt x="1007" y="1561"/>
                      <a:pt x="1023" y="1569"/>
                      <a:pt x="1039" y="1576"/>
                    </a:cubicBezTo>
                    <a:lnTo>
                      <a:pt x="1093" y="1615"/>
                    </a:lnTo>
                    <a:cubicBezTo>
                      <a:pt x="1105" y="1630"/>
                      <a:pt x="1118" y="1645"/>
                      <a:pt x="1130" y="1660"/>
                    </a:cubicBezTo>
                    <a:lnTo>
                      <a:pt x="1087" y="1694"/>
                    </a:lnTo>
                    <a:cubicBezTo>
                      <a:pt x="1082" y="1706"/>
                      <a:pt x="1076" y="1717"/>
                      <a:pt x="1071" y="1729"/>
                    </a:cubicBezTo>
                    <a:cubicBezTo>
                      <a:pt x="1076" y="1740"/>
                      <a:pt x="1082" y="1752"/>
                      <a:pt x="1087" y="1763"/>
                    </a:cubicBezTo>
                    <a:cubicBezTo>
                      <a:pt x="1092" y="1774"/>
                      <a:pt x="1098" y="1786"/>
                      <a:pt x="1103" y="1797"/>
                    </a:cubicBezTo>
                    <a:cubicBezTo>
                      <a:pt x="1107" y="1809"/>
                      <a:pt x="1110" y="1822"/>
                      <a:pt x="1114" y="1834"/>
                    </a:cubicBezTo>
                    <a:cubicBezTo>
                      <a:pt x="1112" y="1846"/>
                      <a:pt x="1111" y="1859"/>
                      <a:pt x="1109" y="1871"/>
                    </a:cubicBezTo>
                    <a:cubicBezTo>
                      <a:pt x="1096" y="1885"/>
                      <a:pt x="1084" y="1899"/>
                      <a:pt x="1071" y="1913"/>
                    </a:cubicBezTo>
                    <a:lnTo>
                      <a:pt x="900" y="1948"/>
                    </a:lnTo>
                    <a:lnTo>
                      <a:pt x="900" y="1985"/>
                    </a:lnTo>
                    <a:cubicBezTo>
                      <a:pt x="902" y="1997"/>
                      <a:pt x="903" y="2010"/>
                      <a:pt x="905" y="2022"/>
                    </a:cubicBezTo>
                    <a:cubicBezTo>
                      <a:pt x="909" y="2036"/>
                      <a:pt x="912" y="2050"/>
                      <a:pt x="916" y="2064"/>
                    </a:cubicBezTo>
                    <a:lnTo>
                      <a:pt x="916" y="2103"/>
                    </a:lnTo>
                    <a:cubicBezTo>
                      <a:pt x="912" y="2116"/>
                      <a:pt x="909" y="2130"/>
                      <a:pt x="905" y="2143"/>
                    </a:cubicBezTo>
                    <a:cubicBezTo>
                      <a:pt x="900" y="2154"/>
                      <a:pt x="894" y="2164"/>
                      <a:pt x="889" y="2175"/>
                    </a:cubicBezTo>
                    <a:cubicBezTo>
                      <a:pt x="875" y="2184"/>
                      <a:pt x="860" y="2192"/>
                      <a:pt x="846" y="2201"/>
                    </a:cubicBezTo>
                    <a:lnTo>
                      <a:pt x="889" y="2241"/>
                    </a:lnTo>
                    <a:cubicBezTo>
                      <a:pt x="905" y="2253"/>
                      <a:pt x="921" y="2266"/>
                      <a:pt x="937" y="2278"/>
                    </a:cubicBezTo>
                    <a:cubicBezTo>
                      <a:pt x="955" y="2289"/>
                      <a:pt x="973" y="2301"/>
                      <a:pt x="991" y="2312"/>
                    </a:cubicBezTo>
                    <a:lnTo>
                      <a:pt x="1044" y="2336"/>
                    </a:lnTo>
                    <a:cubicBezTo>
                      <a:pt x="1060" y="2339"/>
                      <a:pt x="1077" y="2343"/>
                      <a:pt x="1093" y="2346"/>
                    </a:cubicBezTo>
                    <a:cubicBezTo>
                      <a:pt x="1105" y="2337"/>
                      <a:pt x="1118" y="2329"/>
                      <a:pt x="1130" y="2320"/>
                    </a:cubicBezTo>
                    <a:lnTo>
                      <a:pt x="1157" y="2275"/>
                    </a:lnTo>
                    <a:cubicBezTo>
                      <a:pt x="1169" y="2257"/>
                      <a:pt x="1182" y="2238"/>
                      <a:pt x="1194" y="2220"/>
                    </a:cubicBezTo>
                    <a:cubicBezTo>
                      <a:pt x="1205" y="2199"/>
                      <a:pt x="1216" y="2177"/>
                      <a:pt x="1227" y="2156"/>
                    </a:cubicBezTo>
                    <a:cubicBezTo>
                      <a:pt x="1234" y="2133"/>
                      <a:pt x="1241" y="2111"/>
                      <a:pt x="1248" y="2088"/>
                    </a:cubicBezTo>
                    <a:lnTo>
                      <a:pt x="1275" y="2022"/>
                    </a:lnTo>
                    <a:cubicBezTo>
                      <a:pt x="1280" y="2002"/>
                      <a:pt x="1286" y="1981"/>
                      <a:pt x="1291" y="1961"/>
                    </a:cubicBezTo>
                    <a:cubicBezTo>
                      <a:pt x="1293" y="1945"/>
                      <a:pt x="1294" y="1929"/>
                      <a:pt x="1296" y="1913"/>
                    </a:cubicBezTo>
                    <a:cubicBezTo>
                      <a:pt x="1294" y="1902"/>
                      <a:pt x="1293" y="1890"/>
                      <a:pt x="1291" y="1879"/>
                    </a:cubicBezTo>
                    <a:lnTo>
                      <a:pt x="1318" y="1876"/>
                    </a:lnTo>
                    <a:cubicBezTo>
                      <a:pt x="1321" y="1874"/>
                      <a:pt x="1325" y="1873"/>
                      <a:pt x="1328" y="1871"/>
                    </a:cubicBezTo>
                    <a:cubicBezTo>
                      <a:pt x="1333" y="1869"/>
                      <a:pt x="1339" y="1868"/>
                      <a:pt x="1344" y="1866"/>
                    </a:cubicBezTo>
                    <a:cubicBezTo>
                      <a:pt x="1346" y="1864"/>
                      <a:pt x="1348" y="1863"/>
                      <a:pt x="1350" y="1861"/>
                    </a:cubicBezTo>
                    <a:cubicBezTo>
                      <a:pt x="1353" y="1859"/>
                      <a:pt x="1357" y="1857"/>
                      <a:pt x="1360" y="1855"/>
                    </a:cubicBezTo>
                    <a:cubicBezTo>
                      <a:pt x="1362" y="1852"/>
                      <a:pt x="1364" y="1850"/>
                      <a:pt x="1366" y="1847"/>
                    </a:cubicBezTo>
                    <a:cubicBezTo>
                      <a:pt x="1370" y="1843"/>
                      <a:pt x="1373" y="1838"/>
                      <a:pt x="1377" y="1834"/>
                    </a:cubicBezTo>
                    <a:cubicBezTo>
                      <a:pt x="1373" y="1823"/>
                      <a:pt x="1370" y="1811"/>
                      <a:pt x="1366" y="1800"/>
                    </a:cubicBezTo>
                    <a:cubicBezTo>
                      <a:pt x="1370" y="1784"/>
                      <a:pt x="1373" y="1768"/>
                      <a:pt x="1377" y="1752"/>
                    </a:cubicBezTo>
                    <a:cubicBezTo>
                      <a:pt x="1384" y="1735"/>
                      <a:pt x="1391" y="1719"/>
                      <a:pt x="1398" y="1702"/>
                    </a:cubicBezTo>
                    <a:cubicBezTo>
                      <a:pt x="1409" y="1685"/>
                      <a:pt x="1419" y="1669"/>
                      <a:pt x="1430" y="1652"/>
                    </a:cubicBezTo>
                    <a:cubicBezTo>
                      <a:pt x="1441" y="1639"/>
                      <a:pt x="1451" y="1626"/>
                      <a:pt x="1462" y="1613"/>
                    </a:cubicBezTo>
                    <a:cubicBezTo>
                      <a:pt x="1476" y="1602"/>
                      <a:pt x="1491" y="1592"/>
                      <a:pt x="1505" y="1581"/>
                    </a:cubicBezTo>
                    <a:lnTo>
                      <a:pt x="1575" y="1554"/>
                    </a:lnTo>
                    <a:lnTo>
                      <a:pt x="1666" y="1536"/>
                    </a:lnTo>
                    <a:cubicBezTo>
                      <a:pt x="1698" y="1533"/>
                      <a:pt x="1730" y="1531"/>
                      <a:pt x="1762" y="1528"/>
                    </a:cubicBezTo>
                    <a:lnTo>
                      <a:pt x="1864" y="1518"/>
                    </a:lnTo>
                    <a:lnTo>
                      <a:pt x="1971" y="1507"/>
                    </a:lnTo>
                    <a:lnTo>
                      <a:pt x="2067" y="1486"/>
                    </a:lnTo>
                    <a:lnTo>
                      <a:pt x="2266" y="1438"/>
                    </a:lnTo>
                    <a:lnTo>
                      <a:pt x="2480" y="1386"/>
                    </a:lnTo>
                    <a:lnTo>
                      <a:pt x="2700" y="1333"/>
                    </a:lnTo>
                    <a:lnTo>
                      <a:pt x="2892" y="1277"/>
                    </a:lnTo>
                    <a:cubicBezTo>
                      <a:pt x="2880" y="1272"/>
                      <a:pt x="2867" y="1267"/>
                      <a:pt x="2855" y="1262"/>
                    </a:cubicBezTo>
                    <a:cubicBezTo>
                      <a:pt x="2882" y="1257"/>
                      <a:pt x="2908" y="1251"/>
                      <a:pt x="2935" y="1246"/>
                    </a:cubicBezTo>
                    <a:lnTo>
                      <a:pt x="2994" y="1222"/>
                    </a:lnTo>
                    <a:lnTo>
                      <a:pt x="3053" y="1193"/>
                    </a:lnTo>
                    <a:cubicBezTo>
                      <a:pt x="3069" y="1182"/>
                      <a:pt x="3085" y="1172"/>
                      <a:pt x="3101" y="1161"/>
                    </a:cubicBezTo>
                    <a:cubicBezTo>
                      <a:pt x="3119" y="1151"/>
                      <a:pt x="3137" y="1140"/>
                      <a:pt x="3155" y="1130"/>
                    </a:cubicBezTo>
                    <a:lnTo>
                      <a:pt x="3208" y="1106"/>
                    </a:lnTo>
                    <a:cubicBezTo>
                      <a:pt x="3219" y="1125"/>
                      <a:pt x="3229" y="1145"/>
                      <a:pt x="3240" y="1164"/>
                    </a:cubicBezTo>
                    <a:cubicBezTo>
                      <a:pt x="3258" y="1182"/>
                      <a:pt x="3276" y="1201"/>
                      <a:pt x="3294" y="1219"/>
                    </a:cubicBezTo>
                    <a:cubicBezTo>
                      <a:pt x="3317" y="1236"/>
                      <a:pt x="3341" y="1252"/>
                      <a:pt x="3364" y="1269"/>
                    </a:cubicBezTo>
                    <a:lnTo>
                      <a:pt x="3433" y="1320"/>
                    </a:lnTo>
                    <a:lnTo>
                      <a:pt x="3492" y="1367"/>
                    </a:lnTo>
                    <a:lnTo>
                      <a:pt x="3610" y="1478"/>
                    </a:lnTo>
                    <a:cubicBezTo>
                      <a:pt x="3646" y="1518"/>
                      <a:pt x="3681" y="1559"/>
                      <a:pt x="3717" y="1599"/>
                    </a:cubicBezTo>
                    <a:cubicBezTo>
                      <a:pt x="3749" y="1640"/>
                      <a:pt x="3782" y="1680"/>
                      <a:pt x="3814" y="1721"/>
                    </a:cubicBezTo>
                    <a:lnTo>
                      <a:pt x="3937" y="1919"/>
                    </a:lnTo>
                    <a:cubicBezTo>
                      <a:pt x="3974" y="1988"/>
                      <a:pt x="4012" y="2056"/>
                      <a:pt x="4049" y="2125"/>
                    </a:cubicBezTo>
                    <a:cubicBezTo>
                      <a:pt x="4079" y="2193"/>
                      <a:pt x="4110" y="2262"/>
                      <a:pt x="4140" y="2330"/>
                    </a:cubicBezTo>
                    <a:cubicBezTo>
                      <a:pt x="4167" y="2401"/>
                      <a:pt x="4194" y="2471"/>
                      <a:pt x="4221" y="2542"/>
                    </a:cubicBezTo>
                    <a:cubicBezTo>
                      <a:pt x="4251" y="2615"/>
                      <a:pt x="4282" y="2688"/>
                      <a:pt x="4312" y="2761"/>
                    </a:cubicBezTo>
                    <a:cubicBezTo>
                      <a:pt x="4344" y="2835"/>
                      <a:pt x="4376" y="2908"/>
                      <a:pt x="4408" y="2982"/>
                    </a:cubicBezTo>
                    <a:cubicBezTo>
                      <a:pt x="4429" y="3026"/>
                      <a:pt x="4451" y="3070"/>
                      <a:pt x="4472" y="3114"/>
                    </a:cubicBezTo>
                    <a:cubicBezTo>
                      <a:pt x="4494" y="3159"/>
                      <a:pt x="4515" y="3204"/>
                      <a:pt x="4537" y="3249"/>
                    </a:cubicBezTo>
                    <a:cubicBezTo>
                      <a:pt x="4553" y="3295"/>
                      <a:pt x="4569" y="3340"/>
                      <a:pt x="4585" y="3386"/>
                    </a:cubicBezTo>
                    <a:cubicBezTo>
                      <a:pt x="4599" y="3433"/>
                      <a:pt x="4614" y="3479"/>
                      <a:pt x="4628" y="3526"/>
                    </a:cubicBezTo>
                    <a:cubicBezTo>
                      <a:pt x="4639" y="3576"/>
                      <a:pt x="4649" y="3626"/>
                      <a:pt x="4660" y="3676"/>
                    </a:cubicBezTo>
                    <a:cubicBezTo>
                      <a:pt x="4665" y="3728"/>
                      <a:pt x="4671" y="3780"/>
                      <a:pt x="4676" y="3832"/>
                    </a:cubicBezTo>
                    <a:lnTo>
                      <a:pt x="5083" y="3861"/>
                    </a:lnTo>
                    <a:cubicBezTo>
                      <a:pt x="5106" y="3858"/>
                      <a:pt x="5130" y="3854"/>
                      <a:pt x="5153" y="3851"/>
                    </a:cubicBezTo>
                    <a:cubicBezTo>
                      <a:pt x="5180" y="3846"/>
                      <a:pt x="5206" y="3842"/>
                      <a:pt x="5233" y="3837"/>
                    </a:cubicBezTo>
                    <a:cubicBezTo>
                      <a:pt x="5262" y="3835"/>
                      <a:pt x="5290" y="3832"/>
                      <a:pt x="5319" y="3830"/>
                    </a:cubicBezTo>
                    <a:lnTo>
                      <a:pt x="5404" y="3827"/>
                    </a:lnTo>
                    <a:cubicBezTo>
                      <a:pt x="5429" y="3830"/>
                      <a:pt x="5454" y="3834"/>
                      <a:pt x="5479" y="3837"/>
                    </a:cubicBezTo>
                    <a:lnTo>
                      <a:pt x="5554" y="3861"/>
                    </a:lnTo>
                    <a:lnTo>
                      <a:pt x="5624" y="3840"/>
                    </a:lnTo>
                    <a:cubicBezTo>
                      <a:pt x="5653" y="3837"/>
                      <a:pt x="5681" y="3833"/>
                      <a:pt x="5710" y="3830"/>
                    </a:cubicBezTo>
                    <a:lnTo>
                      <a:pt x="5790" y="3827"/>
                    </a:lnTo>
                    <a:cubicBezTo>
                      <a:pt x="5820" y="3824"/>
                      <a:pt x="5851" y="3822"/>
                      <a:pt x="5881" y="3819"/>
                    </a:cubicBezTo>
                    <a:cubicBezTo>
                      <a:pt x="5908" y="3815"/>
                      <a:pt x="5934" y="3810"/>
                      <a:pt x="5961" y="3806"/>
                    </a:cubicBezTo>
                    <a:lnTo>
                      <a:pt x="6149" y="3758"/>
                    </a:lnTo>
                    <a:lnTo>
                      <a:pt x="6347" y="3703"/>
                    </a:lnTo>
                    <a:lnTo>
                      <a:pt x="6545" y="3653"/>
                    </a:lnTo>
                    <a:cubicBezTo>
                      <a:pt x="6542" y="3622"/>
                      <a:pt x="6538" y="3591"/>
                      <a:pt x="6535" y="3560"/>
                    </a:cubicBezTo>
                    <a:cubicBezTo>
                      <a:pt x="6522" y="3530"/>
                      <a:pt x="6510" y="3501"/>
                      <a:pt x="6497" y="3471"/>
                    </a:cubicBezTo>
                    <a:cubicBezTo>
                      <a:pt x="6477" y="3440"/>
                      <a:pt x="6458" y="3409"/>
                      <a:pt x="6438" y="3378"/>
                    </a:cubicBezTo>
                    <a:cubicBezTo>
                      <a:pt x="6411" y="3348"/>
                      <a:pt x="6385" y="3318"/>
                      <a:pt x="6358" y="3288"/>
                    </a:cubicBezTo>
                    <a:lnTo>
                      <a:pt x="6277" y="3204"/>
                    </a:lnTo>
                    <a:cubicBezTo>
                      <a:pt x="6249" y="3176"/>
                      <a:pt x="6220" y="3148"/>
                      <a:pt x="6192" y="3120"/>
                    </a:cubicBezTo>
                    <a:cubicBezTo>
                      <a:pt x="6169" y="3094"/>
                      <a:pt x="6145" y="3069"/>
                      <a:pt x="6122" y="3043"/>
                    </a:cubicBezTo>
                    <a:lnTo>
                      <a:pt x="5908" y="2784"/>
                    </a:lnTo>
                    <a:lnTo>
                      <a:pt x="5710" y="2531"/>
                    </a:lnTo>
                    <a:lnTo>
                      <a:pt x="5522" y="2267"/>
                    </a:lnTo>
                    <a:lnTo>
                      <a:pt x="5201" y="1705"/>
                    </a:lnTo>
                    <a:lnTo>
                      <a:pt x="5104" y="1602"/>
                    </a:lnTo>
                    <a:lnTo>
                      <a:pt x="4992" y="1496"/>
                    </a:lnTo>
                    <a:lnTo>
                      <a:pt x="4879" y="1394"/>
                    </a:lnTo>
                    <a:lnTo>
                      <a:pt x="4778" y="1298"/>
                    </a:lnTo>
                    <a:cubicBezTo>
                      <a:pt x="4749" y="1248"/>
                      <a:pt x="4721" y="1198"/>
                      <a:pt x="4692" y="1148"/>
                    </a:cubicBezTo>
                    <a:lnTo>
                      <a:pt x="4746" y="1130"/>
                    </a:lnTo>
                    <a:cubicBezTo>
                      <a:pt x="4758" y="1138"/>
                      <a:pt x="4771" y="1145"/>
                      <a:pt x="4783" y="1153"/>
                    </a:cubicBezTo>
                    <a:lnTo>
                      <a:pt x="4847" y="1174"/>
                    </a:lnTo>
                    <a:cubicBezTo>
                      <a:pt x="4865" y="1180"/>
                      <a:pt x="4883" y="1187"/>
                      <a:pt x="4901" y="1193"/>
                    </a:cubicBezTo>
                    <a:cubicBezTo>
                      <a:pt x="4921" y="1198"/>
                      <a:pt x="4940" y="1204"/>
                      <a:pt x="4960" y="1209"/>
                    </a:cubicBezTo>
                    <a:cubicBezTo>
                      <a:pt x="4953" y="1218"/>
                      <a:pt x="4945" y="1226"/>
                      <a:pt x="4938" y="1235"/>
                    </a:cubicBezTo>
                    <a:lnTo>
                      <a:pt x="5099" y="1288"/>
                    </a:lnTo>
                    <a:lnTo>
                      <a:pt x="5206" y="1288"/>
                    </a:lnTo>
                    <a:lnTo>
                      <a:pt x="5345" y="1285"/>
                    </a:lnTo>
                    <a:lnTo>
                      <a:pt x="5506" y="1280"/>
                    </a:lnTo>
                    <a:lnTo>
                      <a:pt x="5672" y="1280"/>
                    </a:lnTo>
                    <a:lnTo>
                      <a:pt x="5838" y="1280"/>
                    </a:lnTo>
                    <a:lnTo>
                      <a:pt x="5994" y="1280"/>
                    </a:lnTo>
                    <a:lnTo>
                      <a:pt x="6133" y="1288"/>
                    </a:lnTo>
                    <a:lnTo>
                      <a:pt x="6240" y="1293"/>
                    </a:lnTo>
                    <a:cubicBezTo>
                      <a:pt x="6265" y="1297"/>
                      <a:pt x="6290" y="1300"/>
                      <a:pt x="6315" y="1304"/>
                    </a:cubicBezTo>
                    <a:lnTo>
                      <a:pt x="6395" y="1328"/>
                    </a:lnTo>
                    <a:cubicBezTo>
                      <a:pt x="6411" y="1338"/>
                      <a:pt x="6427" y="1347"/>
                      <a:pt x="6443" y="1357"/>
                    </a:cubicBezTo>
                    <a:cubicBezTo>
                      <a:pt x="6452" y="1365"/>
                      <a:pt x="6461" y="1372"/>
                      <a:pt x="6470" y="1380"/>
                    </a:cubicBezTo>
                    <a:cubicBezTo>
                      <a:pt x="6477" y="1390"/>
                      <a:pt x="6485" y="1399"/>
                      <a:pt x="6492" y="1409"/>
                    </a:cubicBezTo>
                    <a:lnTo>
                      <a:pt x="6518" y="1441"/>
                    </a:lnTo>
                    <a:lnTo>
                      <a:pt x="6561" y="1478"/>
                    </a:lnTo>
                    <a:cubicBezTo>
                      <a:pt x="6572" y="1483"/>
                      <a:pt x="6582" y="1489"/>
                      <a:pt x="6593" y="1494"/>
                    </a:cubicBezTo>
                    <a:cubicBezTo>
                      <a:pt x="6607" y="1496"/>
                      <a:pt x="6622" y="1497"/>
                      <a:pt x="6636" y="1499"/>
                    </a:cubicBezTo>
                    <a:lnTo>
                      <a:pt x="6685" y="1502"/>
                    </a:lnTo>
                    <a:cubicBezTo>
                      <a:pt x="6703" y="1504"/>
                      <a:pt x="6720" y="1505"/>
                      <a:pt x="6738" y="1507"/>
                    </a:cubicBezTo>
                    <a:cubicBezTo>
                      <a:pt x="6756" y="1509"/>
                      <a:pt x="6774" y="1510"/>
                      <a:pt x="6792" y="1512"/>
                    </a:cubicBezTo>
                    <a:lnTo>
                      <a:pt x="6845" y="1565"/>
                    </a:lnTo>
                    <a:cubicBezTo>
                      <a:pt x="6856" y="1567"/>
                      <a:pt x="6866" y="1568"/>
                      <a:pt x="6877" y="1570"/>
                    </a:cubicBezTo>
                    <a:lnTo>
                      <a:pt x="6947" y="1570"/>
                    </a:lnTo>
                    <a:lnTo>
                      <a:pt x="7038" y="1576"/>
                    </a:lnTo>
                    <a:lnTo>
                      <a:pt x="7134" y="1576"/>
                    </a:lnTo>
                    <a:cubicBezTo>
                      <a:pt x="7164" y="1577"/>
                      <a:pt x="7195" y="1577"/>
                      <a:pt x="7225" y="1578"/>
                    </a:cubicBezTo>
                    <a:lnTo>
                      <a:pt x="7300" y="1581"/>
                    </a:lnTo>
                    <a:cubicBezTo>
                      <a:pt x="7331" y="1585"/>
                      <a:pt x="7361" y="1590"/>
                      <a:pt x="7392" y="1594"/>
                    </a:cubicBezTo>
                    <a:lnTo>
                      <a:pt x="7504" y="1610"/>
                    </a:lnTo>
                    <a:lnTo>
                      <a:pt x="7616" y="1623"/>
                    </a:lnTo>
                    <a:lnTo>
                      <a:pt x="7724" y="1636"/>
                    </a:lnTo>
                    <a:cubicBezTo>
                      <a:pt x="7754" y="1639"/>
                      <a:pt x="7785" y="1641"/>
                      <a:pt x="7815" y="1644"/>
                    </a:cubicBezTo>
                    <a:lnTo>
                      <a:pt x="7922" y="1647"/>
                    </a:lnTo>
                    <a:lnTo>
                      <a:pt x="8040" y="1647"/>
                    </a:lnTo>
                    <a:lnTo>
                      <a:pt x="8163" y="1644"/>
                    </a:lnTo>
                    <a:lnTo>
                      <a:pt x="8275" y="1644"/>
                    </a:lnTo>
                    <a:lnTo>
                      <a:pt x="8377" y="1652"/>
                    </a:lnTo>
                    <a:cubicBezTo>
                      <a:pt x="8386" y="1642"/>
                      <a:pt x="8395" y="1633"/>
                      <a:pt x="8404" y="1623"/>
                    </a:cubicBezTo>
                    <a:cubicBezTo>
                      <a:pt x="8418" y="1616"/>
                      <a:pt x="8433" y="1609"/>
                      <a:pt x="8447" y="1602"/>
                    </a:cubicBezTo>
                    <a:cubicBezTo>
                      <a:pt x="8461" y="1594"/>
                      <a:pt x="8476" y="1586"/>
                      <a:pt x="8490" y="1578"/>
                    </a:cubicBezTo>
                    <a:cubicBezTo>
                      <a:pt x="8499" y="1571"/>
                      <a:pt x="8507" y="1564"/>
                      <a:pt x="8516" y="1557"/>
                    </a:cubicBezTo>
                    <a:cubicBezTo>
                      <a:pt x="8525" y="1547"/>
                      <a:pt x="8534" y="1538"/>
                      <a:pt x="8543" y="1528"/>
                    </a:cubicBezTo>
                    <a:cubicBezTo>
                      <a:pt x="8545" y="1518"/>
                      <a:pt x="8546" y="1509"/>
                      <a:pt x="8548" y="1499"/>
                    </a:cubicBezTo>
                    <a:cubicBezTo>
                      <a:pt x="8546" y="1492"/>
                      <a:pt x="8545" y="1485"/>
                      <a:pt x="8543" y="1478"/>
                    </a:cubicBezTo>
                    <a:lnTo>
                      <a:pt x="8543" y="1454"/>
                    </a:lnTo>
                    <a:cubicBezTo>
                      <a:pt x="8545" y="1444"/>
                      <a:pt x="8546" y="1435"/>
                      <a:pt x="8548" y="1425"/>
                    </a:cubicBezTo>
                    <a:cubicBezTo>
                      <a:pt x="8555" y="1411"/>
                      <a:pt x="8563" y="1397"/>
                      <a:pt x="8570" y="1383"/>
                    </a:cubicBezTo>
                    <a:cubicBezTo>
                      <a:pt x="8590" y="1362"/>
                      <a:pt x="8609" y="1341"/>
                      <a:pt x="8629" y="1320"/>
                    </a:cubicBezTo>
                    <a:cubicBezTo>
                      <a:pt x="8652" y="1299"/>
                      <a:pt x="8675" y="1277"/>
                      <a:pt x="8698" y="1256"/>
                    </a:cubicBezTo>
                    <a:cubicBezTo>
                      <a:pt x="8714" y="1235"/>
                      <a:pt x="8731" y="1214"/>
                      <a:pt x="8747" y="1193"/>
                    </a:cubicBezTo>
                    <a:lnTo>
                      <a:pt x="8768" y="1148"/>
                    </a:lnTo>
                    <a:cubicBezTo>
                      <a:pt x="8775" y="1130"/>
                      <a:pt x="8783" y="1111"/>
                      <a:pt x="8790" y="1093"/>
                    </a:cubicBezTo>
                    <a:cubicBezTo>
                      <a:pt x="8793" y="1074"/>
                      <a:pt x="8797" y="1056"/>
                      <a:pt x="8800" y="1037"/>
                    </a:cubicBezTo>
                    <a:cubicBezTo>
                      <a:pt x="8807" y="1019"/>
                      <a:pt x="8815" y="1002"/>
                      <a:pt x="8822" y="984"/>
                    </a:cubicBezTo>
                    <a:cubicBezTo>
                      <a:pt x="8829" y="968"/>
                      <a:pt x="8836" y="953"/>
                      <a:pt x="8843" y="937"/>
                    </a:cubicBezTo>
                    <a:cubicBezTo>
                      <a:pt x="8852" y="924"/>
                      <a:pt x="8861" y="910"/>
                      <a:pt x="8870" y="897"/>
                    </a:cubicBezTo>
                    <a:cubicBezTo>
                      <a:pt x="8884" y="887"/>
                      <a:pt x="8899" y="878"/>
                      <a:pt x="8913" y="868"/>
                    </a:cubicBezTo>
                    <a:cubicBezTo>
                      <a:pt x="8929" y="858"/>
                      <a:pt x="8945" y="847"/>
                      <a:pt x="8961" y="837"/>
                    </a:cubicBezTo>
                    <a:lnTo>
                      <a:pt x="8993" y="802"/>
                    </a:lnTo>
                    <a:lnTo>
                      <a:pt x="9014" y="757"/>
                    </a:lnTo>
                    <a:lnTo>
                      <a:pt x="9014" y="723"/>
                    </a:lnTo>
                    <a:lnTo>
                      <a:pt x="9014" y="694"/>
                    </a:lnTo>
                    <a:cubicBezTo>
                      <a:pt x="9012" y="683"/>
                      <a:pt x="9011" y="673"/>
                      <a:pt x="9009" y="662"/>
                    </a:cubicBezTo>
                    <a:cubicBezTo>
                      <a:pt x="9007" y="652"/>
                      <a:pt x="9006" y="641"/>
                      <a:pt x="9004" y="631"/>
                    </a:cubicBezTo>
                    <a:cubicBezTo>
                      <a:pt x="9007" y="619"/>
                      <a:pt x="9011" y="606"/>
                      <a:pt x="9014" y="594"/>
                    </a:cubicBezTo>
                    <a:lnTo>
                      <a:pt x="8886" y="538"/>
                    </a:lnTo>
                    <a:lnTo>
                      <a:pt x="8757" y="478"/>
                    </a:lnTo>
                    <a:lnTo>
                      <a:pt x="8650" y="412"/>
                    </a:lnTo>
                    <a:cubicBezTo>
                      <a:pt x="8620" y="387"/>
                      <a:pt x="8589" y="363"/>
                      <a:pt x="8559" y="338"/>
                    </a:cubicBezTo>
                    <a:cubicBezTo>
                      <a:pt x="8534" y="310"/>
                      <a:pt x="8509" y="281"/>
                      <a:pt x="8484" y="253"/>
                    </a:cubicBezTo>
                    <a:cubicBezTo>
                      <a:pt x="8456" y="207"/>
                      <a:pt x="8427" y="162"/>
                      <a:pt x="8399" y="116"/>
                    </a:cubicBezTo>
                    <a:lnTo>
                      <a:pt x="8468" y="92"/>
                    </a:lnTo>
                    <a:cubicBezTo>
                      <a:pt x="8495" y="89"/>
                      <a:pt x="8521" y="85"/>
                      <a:pt x="8548" y="82"/>
                    </a:cubicBezTo>
                    <a:lnTo>
                      <a:pt x="8640" y="61"/>
                    </a:lnTo>
                    <a:lnTo>
                      <a:pt x="8698" y="3"/>
                    </a:lnTo>
                    <a:lnTo>
                      <a:pt x="877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113" name="Freeform 19">
                <a:extLst>
                  <a:ext uri="{FF2B5EF4-FFF2-40B4-BE49-F238E27FC236}">
                    <a16:creationId xmlns:a16="http://schemas.microsoft.com/office/drawing/2014/main" id="{58AE4FBE-38E4-4C06-BD97-FB5263A47A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8318" y="1512649"/>
                <a:ext cx="554512" cy="743794"/>
              </a:xfrm>
              <a:custGeom>
                <a:avLst/>
                <a:gdLst>
                  <a:gd name="T0" fmla="*/ 273 w 417"/>
                  <a:gd name="T1" fmla="*/ 17 h 560"/>
                  <a:gd name="T2" fmla="*/ 290 w 417"/>
                  <a:gd name="T3" fmla="*/ 37 h 560"/>
                  <a:gd name="T4" fmla="*/ 301 w 417"/>
                  <a:gd name="T5" fmla="*/ 61 h 560"/>
                  <a:gd name="T6" fmla="*/ 339 w 417"/>
                  <a:gd name="T7" fmla="*/ 92 h 560"/>
                  <a:gd name="T8" fmla="*/ 364 w 417"/>
                  <a:gd name="T9" fmla="*/ 121 h 560"/>
                  <a:gd name="T10" fmla="*/ 385 w 417"/>
                  <a:gd name="T11" fmla="*/ 160 h 560"/>
                  <a:gd name="T12" fmla="*/ 393 w 417"/>
                  <a:gd name="T13" fmla="*/ 224 h 560"/>
                  <a:gd name="T14" fmla="*/ 402 w 417"/>
                  <a:gd name="T15" fmla="*/ 251 h 560"/>
                  <a:gd name="T16" fmla="*/ 411 w 417"/>
                  <a:gd name="T17" fmla="*/ 272 h 560"/>
                  <a:gd name="T18" fmla="*/ 417 w 417"/>
                  <a:gd name="T19" fmla="*/ 292 h 560"/>
                  <a:gd name="T20" fmla="*/ 416 w 417"/>
                  <a:gd name="T21" fmla="*/ 321 h 560"/>
                  <a:gd name="T22" fmla="*/ 408 w 417"/>
                  <a:gd name="T23" fmla="*/ 365 h 560"/>
                  <a:gd name="T24" fmla="*/ 408 w 417"/>
                  <a:gd name="T25" fmla="*/ 400 h 560"/>
                  <a:gd name="T26" fmla="*/ 409 w 417"/>
                  <a:gd name="T27" fmla="*/ 426 h 560"/>
                  <a:gd name="T28" fmla="*/ 402 w 417"/>
                  <a:gd name="T29" fmla="*/ 448 h 560"/>
                  <a:gd name="T30" fmla="*/ 372 w 417"/>
                  <a:gd name="T31" fmla="*/ 474 h 560"/>
                  <a:gd name="T32" fmla="*/ 380 w 417"/>
                  <a:gd name="T33" fmla="*/ 510 h 560"/>
                  <a:gd name="T34" fmla="*/ 382 w 417"/>
                  <a:gd name="T35" fmla="*/ 521 h 560"/>
                  <a:gd name="T36" fmla="*/ 374 w 417"/>
                  <a:gd name="T37" fmla="*/ 539 h 560"/>
                  <a:gd name="T38" fmla="*/ 361 w 417"/>
                  <a:gd name="T39" fmla="*/ 554 h 560"/>
                  <a:gd name="T40" fmla="*/ 336 w 417"/>
                  <a:gd name="T41" fmla="*/ 552 h 560"/>
                  <a:gd name="T42" fmla="*/ 288 w 417"/>
                  <a:gd name="T43" fmla="*/ 539 h 560"/>
                  <a:gd name="T44" fmla="*/ 232 w 417"/>
                  <a:gd name="T45" fmla="*/ 526 h 560"/>
                  <a:gd name="T46" fmla="*/ 179 w 417"/>
                  <a:gd name="T47" fmla="*/ 512 h 560"/>
                  <a:gd name="T48" fmla="*/ 141 w 417"/>
                  <a:gd name="T49" fmla="*/ 494 h 560"/>
                  <a:gd name="T50" fmla="*/ 130 w 417"/>
                  <a:gd name="T51" fmla="*/ 474 h 560"/>
                  <a:gd name="T52" fmla="*/ 130 w 417"/>
                  <a:gd name="T53" fmla="*/ 457 h 560"/>
                  <a:gd name="T54" fmla="*/ 115 w 417"/>
                  <a:gd name="T55" fmla="*/ 431 h 560"/>
                  <a:gd name="T56" fmla="*/ 75 w 417"/>
                  <a:gd name="T57" fmla="*/ 390 h 560"/>
                  <a:gd name="T58" fmla="*/ 36 w 417"/>
                  <a:gd name="T59" fmla="*/ 352 h 560"/>
                  <a:gd name="T60" fmla="*/ 12 w 417"/>
                  <a:gd name="T61" fmla="*/ 307 h 560"/>
                  <a:gd name="T62" fmla="*/ 0 w 417"/>
                  <a:gd name="T63" fmla="*/ 248 h 560"/>
                  <a:gd name="T64" fmla="*/ 4 w 417"/>
                  <a:gd name="T65" fmla="*/ 187 h 560"/>
                  <a:gd name="T66" fmla="*/ 20 w 417"/>
                  <a:gd name="T67" fmla="*/ 135 h 560"/>
                  <a:gd name="T68" fmla="*/ 26 w 417"/>
                  <a:gd name="T69" fmla="*/ 105 h 560"/>
                  <a:gd name="T70" fmla="*/ 39 w 417"/>
                  <a:gd name="T71" fmla="*/ 101 h 560"/>
                  <a:gd name="T72" fmla="*/ 51 w 417"/>
                  <a:gd name="T73" fmla="*/ 84 h 560"/>
                  <a:gd name="T74" fmla="*/ 62 w 417"/>
                  <a:gd name="T75" fmla="*/ 70 h 560"/>
                  <a:gd name="T76" fmla="*/ 104 w 417"/>
                  <a:gd name="T77" fmla="*/ 51 h 560"/>
                  <a:gd name="T78" fmla="*/ 128 w 417"/>
                  <a:gd name="T79" fmla="*/ 40 h 560"/>
                  <a:gd name="T80" fmla="*/ 141 w 417"/>
                  <a:gd name="T81" fmla="*/ 25 h 560"/>
                  <a:gd name="T82" fmla="*/ 154 w 417"/>
                  <a:gd name="T83" fmla="*/ 27 h 560"/>
                  <a:gd name="T84" fmla="*/ 163 w 417"/>
                  <a:gd name="T85" fmla="*/ 25 h 560"/>
                  <a:gd name="T86" fmla="*/ 166 w 417"/>
                  <a:gd name="T87" fmla="*/ 18 h 560"/>
                  <a:gd name="T88" fmla="*/ 171 w 417"/>
                  <a:gd name="T89" fmla="*/ 16 h 560"/>
                  <a:gd name="T90" fmla="*/ 181 w 417"/>
                  <a:gd name="T91" fmla="*/ 13 h 560"/>
                  <a:gd name="T92" fmla="*/ 207 w 417"/>
                  <a:gd name="T93" fmla="*/ 5 h 5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17" h="560">
                    <a:moveTo>
                      <a:pt x="220" y="0"/>
                    </a:moveTo>
                    <a:lnTo>
                      <a:pt x="273" y="17"/>
                    </a:lnTo>
                    <a:lnTo>
                      <a:pt x="284" y="25"/>
                    </a:lnTo>
                    <a:lnTo>
                      <a:pt x="290" y="37"/>
                    </a:lnTo>
                    <a:lnTo>
                      <a:pt x="295" y="48"/>
                    </a:lnTo>
                    <a:lnTo>
                      <a:pt x="301" y="61"/>
                    </a:lnTo>
                    <a:lnTo>
                      <a:pt x="306" y="73"/>
                    </a:lnTo>
                    <a:lnTo>
                      <a:pt x="339" y="92"/>
                    </a:lnTo>
                    <a:lnTo>
                      <a:pt x="351" y="104"/>
                    </a:lnTo>
                    <a:lnTo>
                      <a:pt x="364" y="121"/>
                    </a:lnTo>
                    <a:lnTo>
                      <a:pt x="376" y="140"/>
                    </a:lnTo>
                    <a:lnTo>
                      <a:pt x="385" y="160"/>
                    </a:lnTo>
                    <a:lnTo>
                      <a:pt x="393" y="175"/>
                    </a:lnTo>
                    <a:lnTo>
                      <a:pt x="393" y="224"/>
                    </a:lnTo>
                    <a:lnTo>
                      <a:pt x="396" y="240"/>
                    </a:lnTo>
                    <a:lnTo>
                      <a:pt x="402" y="251"/>
                    </a:lnTo>
                    <a:lnTo>
                      <a:pt x="407" y="262"/>
                    </a:lnTo>
                    <a:lnTo>
                      <a:pt x="411" y="272"/>
                    </a:lnTo>
                    <a:lnTo>
                      <a:pt x="415" y="281"/>
                    </a:lnTo>
                    <a:lnTo>
                      <a:pt x="417" y="292"/>
                    </a:lnTo>
                    <a:lnTo>
                      <a:pt x="417" y="305"/>
                    </a:lnTo>
                    <a:lnTo>
                      <a:pt x="416" y="321"/>
                    </a:lnTo>
                    <a:lnTo>
                      <a:pt x="412" y="343"/>
                    </a:lnTo>
                    <a:lnTo>
                      <a:pt x="408" y="365"/>
                    </a:lnTo>
                    <a:lnTo>
                      <a:pt x="408" y="385"/>
                    </a:lnTo>
                    <a:lnTo>
                      <a:pt x="408" y="400"/>
                    </a:lnTo>
                    <a:lnTo>
                      <a:pt x="409" y="413"/>
                    </a:lnTo>
                    <a:lnTo>
                      <a:pt x="409" y="426"/>
                    </a:lnTo>
                    <a:lnTo>
                      <a:pt x="407" y="437"/>
                    </a:lnTo>
                    <a:lnTo>
                      <a:pt x="402" y="448"/>
                    </a:lnTo>
                    <a:lnTo>
                      <a:pt x="390" y="460"/>
                    </a:lnTo>
                    <a:lnTo>
                      <a:pt x="372" y="474"/>
                    </a:lnTo>
                    <a:lnTo>
                      <a:pt x="372" y="508"/>
                    </a:lnTo>
                    <a:lnTo>
                      <a:pt x="380" y="510"/>
                    </a:lnTo>
                    <a:lnTo>
                      <a:pt x="382" y="514"/>
                    </a:lnTo>
                    <a:lnTo>
                      <a:pt x="382" y="521"/>
                    </a:lnTo>
                    <a:lnTo>
                      <a:pt x="382" y="530"/>
                    </a:lnTo>
                    <a:lnTo>
                      <a:pt x="374" y="539"/>
                    </a:lnTo>
                    <a:lnTo>
                      <a:pt x="369" y="547"/>
                    </a:lnTo>
                    <a:lnTo>
                      <a:pt x="361" y="554"/>
                    </a:lnTo>
                    <a:lnTo>
                      <a:pt x="352" y="560"/>
                    </a:lnTo>
                    <a:lnTo>
                      <a:pt x="336" y="552"/>
                    </a:lnTo>
                    <a:lnTo>
                      <a:pt x="314" y="545"/>
                    </a:lnTo>
                    <a:lnTo>
                      <a:pt x="288" y="539"/>
                    </a:lnTo>
                    <a:lnTo>
                      <a:pt x="260" y="532"/>
                    </a:lnTo>
                    <a:lnTo>
                      <a:pt x="232" y="526"/>
                    </a:lnTo>
                    <a:lnTo>
                      <a:pt x="205" y="519"/>
                    </a:lnTo>
                    <a:lnTo>
                      <a:pt x="179" y="512"/>
                    </a:lnTo>
                    <a:lnTo>
                      <a:pt x="158" y="503"/>
                    </a:lnTo>
                    <a:lnTo>
                      <a:pt x="141" y="494"/>
                    </a:lnTo>
                    <a:lnTo>
                      <a:pt x="132" y="481"/>
                    </a:lnTo>
                    <a:lnTo>
                      <a:pt x="130" y="474"/>
                    </a:lnTo>
                    <a:lnTo>
                      <a:pt x="130" y="465"/>
                    </a:lnTo>
                    <a:lnTo>
                      <a:pt x="130" y="457"/>
                    </a:lnTo>
                    <a:lnTo>
                      <a:pt x="128" y="451"/>
                    </a:lnTo>
                    <a:lnTo>
                      <a:pt x="115" y="431"/>
                    </a:lnTo>
                    <a:lnTo>
                      <a:pt x="96" y="411"/>
                    </a:lnTo>
                    <a:lnTo>
                      <a:pt x="75" y="390"/>
                    </a:lnTo>
                    <a:lnTo>
                      <a:pt x="53" y="371"/>
                    </a:lnTo>
                    <a:lnTo>
                      <a:pt x="36" y="352"/>
                    </a:lnTo>
                    <a:lnTo>
                      <a:pt x="22" y="332"/>
                    </a:lnTo>
                    <a:lnTo>
                      <a:pt x="12" y="307"/>
                    </a:lnTo>
                    <a:lnTo>
                      <a:pt x="4" y="279"/>
                    </a:lnTo>
                    <a:lnTo>
                      <a:pt x="0" y="248"/>
                    </a:lnTo>
                    <a:lnTo>
                      <a:pt x="0" y="216"/>
                    </a:lnTo>
                    <a:lnTo>
                      <a:pt x="4" y="187"/>
                    </a:lnTo>
                    <a:lnTo>
                      <a:pt x="11" y="158"/>
                    </a:lnTo>
                    <a:lnTo>
                      <a:pt x="20" y="135"/>
                    </a:lnTo>
                    <a:lnTo>
                      <a:pt x="33" y="116"/>
                    </a:lnTo>
                    <a:lnTo>
                      <a:pt x="26" y="105"/>
                    </a:lnTo>
                    <a:lnTo>
                      <a:pt x="30" y="105"/>
                    </a:lnTo>
                    <a:lnTo>
                      <a:pt x="39" y="101"/>
                    </a:lnTo>
                    <a:lnTo>
                      <a:pt x="45" y="93"/>
                    </a:lnTo>
                    <a:lnTo>
                      <a:pt x="51" y="84"/>
                    </a:lnTo>
                    <a:lnTo>
                      <a:pt x="56" y="77"/>
                    </a:lnTo>
                    <a:lnTo>
                      <a:pt x="62" y="70"/>
                    </a:lnTo>
                    <a:lnTo>
                      <a:pt x="83" y="59"/>
                    </a:lnTo>
                    <a:lnTo>
                      <a:pt x="104" y="51"/>
                    </a:lnTo>
                    <a:lnTo>
                      <a:pt x="126" y="40"/>
                    </a:lnTo>
                    <a:lnTo>
                      <a:pt x="128" y="40"/>
                    </a:lnTo>
                    <a:lnTo>
                      <a:pt x="132" y="24"/>
                    </a:lnTo>
                    <a:lnTo>
                      <a:pt x="141" y="25"/>
                    </a:lnTo>
                    <a:lnTo>
                      <a:pt x="148" y="26"/>
                    </a:lnTo>
                    <a:lnTo>
                      <a:pt x="154" y="27"/>
                    </a:lnTo>
                    <a:lnTo>
                      <a:pt x="162" y="30"/>
                    </a:lnTo>
                    <a:lnTo>
                      <a:pt x="163" y="25"/>
                    </a:lnTo>
                    <a:lnTo>
                      <a:pt x="165" y="21"/>
                    </a:lnTo>
                    <a:lnTo>
                      <a:pt x="166" y="18"/>
                    </a:lnTo>
                    <a:lnTo>
                      <a:pt x="168" y="17"/>
                    </a:lnTo>
                    <a:lnTo>
                      <a:pt x="171" y="16"/>
                    </a:lnTo>
                    <a:lnTo>
                      <a:pt x="175" y="15"/>
                    </a:lnTo>
                    <a:lnTo>
                      <a:pt x="181" y="13"/>
                    </a:lnTo>
                    <a:lnTo>
                      <a:pt x="194" y="9"/>
                    </a:lnTo>
                    <a:lnTo>
                      <a:pt x="207" y="5"/>
                    </a:lnTo>
                    <a:lnTo>
                      <a:pt x="22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114" name="Freeform 28">
                <a:extLst>
                  <a:ext uri="{FF2B5EF4-FFF2-40B4-BE49-F238E27FC236}">
                    <a16:creationId xmlns:a16="http://schemas.microsoft.com/office/drawing/2014/main" id="{13F2489D-34AD-472C-998B-349239BEA5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6221" y="2265968"/>
                <a:ext cx="449091" cy="1324957"/>
              </a:xfrm>
              <a:custGeom>
                <a:avLst/>
                <a:gdLst>
                  <a:gd name="T0" fmla="*/ 83 w 323"/>
                  <a:gd name="T1" fmla="*/ 8 h 952"/>
                  <a:gd name="T2" fmla="*/ 95 w 323"/>
                  <a:gd name="T3" fmla="*/ 19 h 952"/>
                  <a:gd name="T4" fmla="*/ 91 w 323"/>
                  <a:gd name="T5" fmla="*/ 37 h 952"/>
                  <a:gd name="T6" fmla="*/ 88 w 323"/>
                  <a:gd name="T7" fmla="*/ 55 h 952"/>
                  <a:gd name="T8" fmla="*/ 88 w 323"/>
                  <a:gd name="T9" fmla="*/ 60 h 952"/>
                  <a:gd name="T10" fmla="*/ 96 w 323"/>
                  <a:gd name="T11" fmla="*/ 90 h 952"/>
                  <a:gd name="T12" fmla="*/ 110 w 323"/>
                  <a:gd name="T13" fmla="*/ 113 h 952"/>
                  <a:gd name="T14" fmla="*/ 118 w 323"/>
                  <a:gd name="T15" fmla="*/ 122 h 952"/>
                  <a:gd name="T16" fmla="*/ 141 w 323"/>
                  <a:gd name="T17" fmla="*/ 148 h 952"/>
                  <a:gd name="T18" fmla="*/ 148 w 323"/>
                  <a:gd name="T19" fmla="*/ 158 h 952"/>
                  <a:gd name="T20" fmla="*/ 174 w 323"/>
                  <a:gd name="T21" fmla="*/ 215 h 952"/>
                  <a:gd name="T22" fmla="*/ 198 w 323"/>
                  <a:gd name="T23" fmla="*/ 275 h 952"/>
                  <a:gd name="T24" fmla="*/ 219 w 323"/>
                  <a:gd name="T25" fmla="*/ 333 h 952"/>
                  <a:gd name="T26" fmla="*/ 236 w 323"/>
                  <a:gd name="T27" fmla="*/ 382 h 952"/>
                  <a:gd name="T28" fmla="*/ 246 w 323"/>
                  <a:gd name="T29" fmla="*/ 416 h 952"/>
                  <a:gd name="T30" fmla="*/ 250 w 323"/>
                  <a:gd name="T31" fmla="*/ 429 h 952"/>
                  <a:gd name="T32" fmla="*/ 264 w 323"/>
                  <a:gd name="T33" fmla="*/ 481 h 952"/>
                  <a:gd name="T34" fmla="*/ 279 w 323"/>
                  <a:gd name="T35" fmla="*/ 548 h 952"/>
                  <a:gd name="T36" fmla="*/ 292 w 323"/>
                  <a:gd name="T37" fmla="*/ 623 h 952"/>
                  <a:gd name="T38" fmla="*/ 302 w 323"/>
                  <a:gd name="T39" fmla="*/ 698 h 952"/>
                  <a:gd name="T40" fmla="*/ 312 w 323"/>
                  <a:gd name="T41" fmla="*/ 767 h 952"/>
                  <a:gd name="T42" fmla="*/ 319 w 323"/>
                  <a:gd name="T43" fmla="*/ 820 h 952"/>
                  <a:gd name="T44" fmla="*/ 323 w 323"/>
                  <a:gd name="T45" fmla="*/ 850 h 952"/>
                  <a:gd name="T46" fmla="*/ 273 w 323"/>
                  <a:gd name="T47" fmla="*/ 952 h 952"/>
                  <a:gd name="T48" fmla="*/ 178 w 323"/>
                  <a:gd name="T49" fmla="*/ 860 h 952"/>
                  <a:gd name="T50" fmla="*/ 165 w 323"/>
                  <a:gd name="T51" fmla="*/ 709 h 952"/>
                  <a:gd name="T52" fmla="*/ 158 w 323"/>
                  <a:gd name="T53" fmla="*/ 630 h 952"/>
                  <a:gd name="T54" fmla="*/ 152 w 323"/>
                  <a:gd name="T55" fmla="*/ 565 h 952"/>
                  <a:gd name="T56" fmla="*/ 147 w 323"/>
                  <a:gd name="T57" fmla="*/ 521 h 952"/>
                  <a:gd name="T58" fmla="*/ 145 w 323"/>
                  <a:gd name="T59" fmla="*/ 504 h 952"/>
                  <a:gd name="T60" fmla="*/ 137 w 323"/>
                  <a:gd name="T61" fmla="*/ 461 h 952"/>
                  <a:gd name="T62" fmla="*/ 127 w 323"/>
                  <a:gd name="T63" fmla="*/ 420 h 952"/>
                  <a:gd name="T64" fmla="*/ 118 w 323"/>
                  <a:gd name="T65" fmla="*/ 389 h 952"/>
                  <a:gd name="T66" fmla="*/ 115 w 323"/>
                  <a:gd name="T67" fmla="*/ 376 h 952"/>
                  <a:gd name="T68" fmla="*/ 58 w 323"/>
                  <a:gd name="T69" fmla="*/ 209 h 952"/>
                  <a:gd name="T70" fmla="*/ 48 w 323"/>
                  <a:gd name="T71" fmla="*/ 169 h 952"/>
                  <a:gd name="T72" fmla="*/ 46 w 323"/>
                  <a:gd name="T73" fmla="*/ 129 h 952"/>
                  <a:gd name="T74" fmla="*/ 48 w 323"/>
                  <a:gd name="T75" fmla="*/ 96 h 952"/>
                  <a:gd name="T76" fmla="*/ 49 w 323"/>
                  <a:gd name="T77" fmla="*/ 83 h 952"/>
                  <a:gd name="T78" fmla="*/ 26 w 323"/>
                  <a:gd name="T79" fmla="*/ 63 h 952"/>
                  <a:gd name="T80" fmla="*/ 8 w 323"/>
                  <a:gd name="T81" fmla="*/ 45 h 952"/>
                  <a:gd name="T82" fmla="*/ 0 w 323"/>
                  <a:gd name="T83" fmla="*/ 37 h 952"/>
                  <a:gd name="T84" fmla="*/ 17 w 323"/>
                  <a:gd name="T85" fmla="*/ 13 h 952"/>
                  <a:gd name="T86" fmla="*/ 24 w 323"/>
                  <a:gd name="T87" fmla="*/ 7 h 952"/>
                  <a:gd name="T88" fmla="*/ 53 w 323"/>
                  <a:gd name="T89" fmla="*/ 7 h 952"/>
                  <a:gd name="T90" fmla="*/ 66 w 323"/>
                  <a:gd name="T91" fmla="*/ 3 h 952"/>
                  <a:gd name="T92" fmla="*/ 69 w 323"/>
                  <a:gd name="T93" fmla="*/ 0 h 9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23" h="952">
                    <a:moveTo>
                      <a:pt x="69" y="0"/>
                    </a:moveTo>
                    <a:lnTo>
                      <a:pt x="83" y="8"/>
                    </a:lnTo>
                    <a:lnTo>
                      <a:pt x="91" y="15"/>
                    </a:lnTo>
                    <a:lnTo>
                      <a:pt x="95" y="19"/>
                    </a:lnTo>
                    <a:lnTo>
                      <a:pt x="95" y="21"/>
                    </a:lnTo>
                    <a:lnTo>
                      <a:pt x="91" y="37"/>
                    </a:lnTo>
                    <a:lnTo>
                      <a:pt x="90" y="48"/>
                    </a:lnTo>
                    <a:lnTo>
                      <a:pt x="88" y="55"/>
                    </a:lnTo>
                    <a:lnTo>
                      <a:pt x="88" y="59"/>
                    </a:lnTo>
                    <a:lnTo>
                      <a:pt x="88" y="60"/>
                    </a:lnTo>
                    <a:lnTo>
                      <a:pt x="92" y="73"/>
                    </a:lnTo>
                    <a:lnTo>
                      <a:pt x="96" y="90"/>
                    </a:lnTo>
                    <a:lnTo>
                      <a:pt x="104" y="103"/>
                    </a:lnTo>
                    <a:lnTo>
                      <a:pt x="110" y="113"/>
                    </a:lnTo>
                    <a:lnTo>
                      <a:pt x="115" y="121"/>
                    </a:lnTo>
                    <a:lnTo>
                      <a:pt x="118" y="122"/>
                    </a:lnTo>
                    <a:lnTo>
                      <a:pt x="132" y="138"/>
                    </a:lnTo>
                    <a:lnTo>
                      <a:pt x="141" y="148"/>
                    </a:lnTo>
                    <a:lnTo>
                      <a:pt x="147" y="156"/>
                    </a:lnTo>
                    <a:lnTo>
                      <a:pt x="148" y="158"/>
                    </a:lnTo>
                    <a:lnTo>
                      <a:pt x="161" y="186"/>
                    </a:lnTo>
                    <a:lnTo>
                      <a:pt x="174" y="215"/>
                    </a:lnTo>
                    <a:lnTo>
                      <a:pt x="187" y="245"/>
                    </a:lnTo>
                    <a:lnTo>
                      <a:pt x="198" y="275"/>
                    </a:lnTo>
                    <a:lnTo>
                      <a:pt x="209" y="305"/>
                    </a:lnTo>
                    <a:lnTo>
                      <a:pt x="219" y="333"/>
                    </a:lnTo>
                    <a:lnTo>
                      <a:pt x="228" y="359"/>
                    </a:lnTo>
                    <a:lnTo>
                      <a:pt x="236" y="382"/>
                    </a:lnTo>
                    <a:lnTo>
                      <a:pt x="241" y="402"/>
                    </a:lnTo>
                    <a:lnTo>
                      <a:pt x="246" y="416"/>
                    </a:lnTo>
                    <a:lnTo>
                      <a:pt x="249" y="425"/>
                    </a:lnTo>
                    <a:lnTo>
                      <a:pt x="250" y="429"/>
                    </a:lnTo>
                    <a:lnTo>
                      <a:pt x="258" y="452"/>
                    </a:lnTo>
                    <a:lnTo>
                      <a:pt x="264" y="481"/>
                    </a:lnTo>
                    <a:lnTo>
                      <a:pt x="272" y="513"/>
                    </a:lnTo>
                    <a:lnTo>
                      <a:pt x="279" y="548"/>
                    </a:lnTo>
                    <a:lnTo>
                      <a:pt x="285" y="586"/>
                    </a:lnTo>
                    <a:lnTo>
                      <a:pt x="292" y="623"/>
                    </a:lnTo>
                    <a:lnTo>
                      <a:pt x="297" y="662"/>
                    </a:lnTo>
                    <a:lnTo>
                      <a:pt x="302" y="698"/>
                    </a:lnTo>
                    <a:lnTo>
                      <a:pt x="307" y="735"/>
                    </a:lnTo>
                    <a:lnTo>
                      <a:pt x="312" y="767"/>
                    </a:lnTo>
                    <a:lnTo>
                      <a:pt x="315" y="795"/>
                    </a:lnTo>
                    <a:lnTo>
                      <a:pt x="319" y="820"/>
                    </a:lnTo>
                    <a:lnTo>
                      <a:pt x="320" y="838"/>
                    </a:lnTo>
                    <a:lnTo>
                      <a:pt x="323" y="850"/>
                    </a:lnTo>
                    <a:lnTo>
                      <a:pt x="323" y="854"/>
                    </a:lnTo>
                    <a:lnTo>
                      <a:pt x="273" y="952"/>
                    </a:lnTo>
                    <a:lnTo>
                      <a:pt x="182" y="879"/>
                    </a:lnTo>
                    <a:lnTo>
                      <a:pt x="178" y="860"/>
                    </a:lnTo>
                    <a:lnTo>
                      <a:pt x="171" y="798"/>
                    </a:lnTo>
                    <a:lnTo>
                      <a:pt x="165" y="709"/>
                    </a:lnTo>
                    <a:lnTo>
                      <a:pt x="162" y="668"/>
                    </a:lnTo>
                    <a:lnTo>
                      <a:pt x="158" y="630"/>
                    </a:lnTo>
                    <a:lnTo>
                      <a:pt x="156" y="596"/>
                    </a:lnTo>
                    <a:lnTo>
                      <a:pt x="152" y="565"/>
                    </a:lnTo>
                    <a:lnTo>
                      <a:pt x="149" y="540"/>
                    </a:lnTo>
                    <a:lnTo>
                      <a:pt x="147" y="521"/>
                    </a:lnTo>
                    <a:lnTo>
                      <a:pt x="145" y="509"/>
                    </a:lnTo>
                    <a:lnTo>
                      <a:pt x="145" y="504"/>
                    </a:lnTo>
                    <a:lnTo>
                      <a:pt x="141" y="483"/>
                    </a:lnTo>
                    <a:lnTo>
                      <a:pt x="137" y="461"/>
                    </a:lnTo>
                    <a:lnTo>
                      <a:pt x="132" y="439"/>
                    </a:lnTo>
                    <a:lnTo>
                      <a:pt x="127" y="420"/>
                    </a:lnTo>
                    <a:lnTo>
                      <a:pt x="122" y="402"/>
                    </a:lnTo>
                    <a:lnTo>
                      <a:pt x="118" y="389"/>
                    </a:lnTo>
                    <a:lnTo>
                      <a:pt x="115" y="380"/>
                    </a:lnTo>
                    <a:lnTo>
                      <a:pt x="115" y="376"/>
                    </a:lnTo>
                    <a:lnTo>
                      <a:pt x="86" y="288"/>
                    </a:lnTo>
                    <a:lnTo>
                      <a:pt x="58" y="209"/>
                    </a:lnTo>
                    <a:lnTo>
                      <a:pt x="52" y="190"/>
                    </a:lnTo>
                    <a:lnTo>
                      <a:pt x="48" y="169"/>
                    </a:lnTo>
                    <a:lnTo>
                      <a:pt x="47" y="148"/>
                    </a:lnTo>
                    <a:lnTo>
                      <a:pt x="46" y="129"/>
                    </a:lnTo>
                    <a:lnTo>
                      <a:pt x="47" y="111"/>
                    </a:lnTo>
                    <a:lnTo>
                      <a:pt x="48" y="96"/>
                    </a:lnTo>
                    <a:lnTo>
                      <a:pt x="48" y="87"/>
                    </a:lnTo>
                    <a:lnTo>
                      <a:pt x="49" y="83"/>
                    </a:lnTo>
                    <a:lnTo>
                      <a:pt x="38" y="73"/>
                    </a:lnTo>
                    <a:lnTo>
                      <a:pt x="26" y="63"/>
                    </a:lnTo>
                    <a:lnTo>
                      <a:pt x="16" y="52"/>
                    </a:lnTo>
                    <a:lnTo>
                      <a:pt x="8" y="45"/>
                    </a:lnTo>
                    <a:lnTo>
                      <a:pt x="2" y="39"/>
                    </a:lnTo>
                    <a:lnTo>
                      <a:pt x="0" y="37"/>
                    </a:lnTo>
                    <a:lnTo>
                      <a:pt x="9" y="24"/>
                    </a:lnTo>
                    <a:lnTo>
                      <a:pt x="17" y="13"/>
                    </a:lnTo>
                    <a:lnTo>
                      <a:pt x="21" y="10"/>
                    </a:lnTo>
                    <a:lnTo>
                      <a:pt x="24" y="7"/>
                    </a:lnTo>
                    <a:lnTo>
                      <a:pt x="40" y="8"/>
                    </a:lnTo>
                    <a:lnTo>
                      <a:pt x="53" y="7"/>
                    </a:lnTo>
                    <a:lnTo>
                      <a:pt x="61" y="6"/>
                    </a:lnTo>
                    <a:lnTo>
                      <a:pt x="66" y="3"/>
                    </a:lnTo>
                    <a:lnTo>
                      <a:pt x="69" y="2"/>
                    </a:lnTo>
                    <a:lnTo>
                      <a:pt x="6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734DBE02-E341-4C9F-B78F-BF2F7B634D0E}"/>
                </a:ext>
              </a:extLst>
            </p:cNvPr>
            <p:cNvGrpSpPr/>
            <p:nvPr/>
          </p:nvGrpSpPr>
          <p:grpSpPr>
            <a:xfrm>
              <a:off x="911314" y="1822937"/>
              <a:ext cx="2306669" cy="1009826"/>
              <a:chOff x="911314" y="1822937"/>
              <a:chExt cx="2306669" cy="1009826"/>
            </a:xfrm>
            <a:grpFill/>
          </p:grpSpPr>
          <p:sp>
            <p:nvSpPr>
              <p:cNvPr id="110" name="Freeform 46">
                <a:extLst>
                  <a:ext uri="{FF2B5EF4-FFF2-40B4-BE49-F238E27FC236}">
                    <a16:creationId xmlns:a16="http://schemas.microsoft.com/office/drawing/2014/main" id="{2842988C-83E5-4ECC-8E87-93D2322F13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1314" y="2573932"/>
                <a:ext cx="184880" cy="258831"/>
              </a:xfrm>
              <a:custGeom>
                <a:avLst/>
                <a:gdLst>
                  <a:gd name="T0" fmla="*/ 115 w 149"/>
                  <a:gd name="T1" fmla="*/ 0 h 209"/>
                  <a:gd name="T2" fmla="*/ 128 w 149"/>
                  <a:gd name="T3" fmla="*/ 19 h 209"/>
                  <a:gd name="T4" fmla="*/ 137 w 149"/>
                  <a:gd name="T5" fmla="*/ 39 h 209"/>
                  <a:gd name="T6" fmla="*/ 142 w 149"/>
                  <a:gd name="T7" fmla="*/ 55 h 209"/>
                  <a:gd name="T8" fmla="*/ 146 w 149"/>
                  <a:gd name="T9" fmla="*/ 70 h 209"/>
                  <a:gd name="T10" fmla="*/ 147 w 149"/>
                  <a:gd name="T11" fmla="*/ 79 h 209"/>
                  <a:gd name="T12" fmla="*/ 149 w 149"/>
                  <a:gd name="T13" fmla="*/ 83 h 209"/>
                  <a:gd name="T14" fmla="*/ 146 w 149"/>
                  <a:gd name="T15" fmla="*/ 99 h 209"/>
                  <a:gd name="T16" fmla="*/ 142 w 149"/>
                  <a:gd name="T17" fmla="*/ 117 h 209"/>
                  <a:gd name="T18" fmla="*/ 138 w 149"/>
                  <a:gd name="T19" fmla="*/ 133 h 209"/>
                  <a:gd name="T20" fmla="*/ 133 w 149"/>
                  <a:gd name="T21" fmla="*/ 146 h 209"/>
                  <a:gd name="T22" fmla="*/ 131 w 149"/>
                  <a:gd name="T23" fmla="*/ 155 h 209"/>
                  <a:gd name="T24" fmla="*/ 129 w 149"/>
                  <a:gd name="T25" fmla="*/ 158 h 209"/>
                  <a:gd name="T26" fmla="*/ 118 w 149"/>
                  <a:gd name="T27" fmla="*/ 178 h 209"/>
                  <a:gd name="T28" fmla="*/ 107 w 149"/>
                  <a:gd name="T29" fmla="*/ 193 h 209"/>
                  <a:gd name="T30" fmla="*/ 97 w 149"/>
                  <a:gd name="T31" fmla="*/ 202 h 209"/>
                  <a:gd name="T32" fmla="*/ 88 w 149"/>
                  <a:gd name="T33" fmla="*/ 207 h 209"/>
                  <a:gd name="T34" fmla="*/ 79 w 149"/>
                  <a:gd name="T35" fmla="*/ 209 h 209"/>
                  <a:gd name="T36" fmla="*/ 72 w 149"/>
                  <a:gd name="T37" fmla="*/ 209 h 209"/>
                  <a:gd name="T38" fmla="*/ 67 w 149"/>
                  <a:gd name="T39" fmla="*/ 208 h 209"/>
                  <a:gd name="T40" fmla="*/ 66 w 149"/>
                  <a:gd name="T41" fmla="*/ 207 h 209"/>
                  <a:gd name="T42" fmla="*/ 42 w 149"/>
                  <a:gd name="T43" fmla="*/ 185 h 209"/>
                  <a:gd name="T44" fmla="*/ 26 w 149"/>
                  <a:gd name="T45" fmla="*/ 163 h 209"/>
                  <a:gd name="T46" fmla="*/ 14 w 149"/>
                  <a:gd name="T47" fmla="*/ 139 h 209"/>
                  <a:gd name="T48" fmla="*/ 8 w 149"/>
                  <a:gd name="T49" fmla="*/ 119 h 209"/>
                  <a:gd name="T50" fmla="*/ 4 w 149"/>
                  <a:gd name="T51" fmla="*/ 101 h 209"/>
                  <a:gd name="T52" fmla="*/ 4 w 149"/>
                  <a:gd name="T53" fmla="*/ 85 h 209"/>
                  <a:gd name="T54" fmla="*/ 4 w 149"/>
                  <a:gd name="T55" fmla="*/ 76 h 209"/>
                  <a:gd name="T56" fmla="*/ 4 w 149"/>
                  <a:gd name="T57" fmla="*/ 72 h 209"/>
                  <a:gd name="T58" fmla="*/ 0 w 149"/>
                  <a:gd name="T59" fmla="*/ 6 h 209"/>
                  <a:gd name="T60" fmla="*/ 6 w 149"/>
                  <a:gd name="T61" fmla="*/ 32 h 209"/>
                  <a:gd name="T62" fmla="*/ 13 w 149"/>
                  <a:gd name="T63" fmla="*/ 50 h 209"/>
                  <a:gd name="T64" fmla="*/ 19 w 149"/>
                  <a:gd name="T65" fmla="*/ 63 h 209"/>
                  <a:gd name="T66" fmla="*/ 26 w 149"/>
                  <a:gd name="T67" fmla="*/ 70 h 209"/>
                  <a:gd name="T68" fmla="*/ 31 w 149"/>
                  <a:gd name="T69" fmla="*/ 73 h 209"/>
                  <a:gd name="T70" fmla="*/ 35 w 149"/>
                  <a:gd name="T71" fmla="*/ 76 h 209"/>
                  <a:gd name="T72" fmla="*/ 36 w 149"/>
                  <a:gd name="T73" fmla="*/ 76 h 209"/>
                  <a:gd name="T74" fmla="*/ 36 w 149"/>
                  <a:gd name="T75" fmla="*/ 85 h 209"/>
                  <a:gd name="T76" fmla="*/ 42 w 149"/>
                  <a:gd name="T77" fmla="*/ 88 h 209"/>
                  <a:gd name="T78" fmla="*/ 52 w 149"/>
                  <a:gd name="T79" fmla="*/ 89 h 209"/>
                  <a:gd name="T80" fmla="*/ 62 w 149"/>
                  <a:gd name="T81" fmla="*/ 89 h 209"/>
                  <a:gd name="T82" fmla="*/ 70 w 149"/>
                  <a:gd name="T83" fmla="*/ 89 h 209"/>
                  <a:gd name="T84" fmla="*/ 72 w 149"/>
                  <a:gd name="T85" fmla="*/ 89 h 209"/>
                  <a:gd name="T86" fmla="*/ 88 w 149"/>
                  <a:gd name="T87" fmla="*/ 86 h 209"/>
                  <a:gd name="T88" fmla="*/ 98 w 149"/>
                  <a:gd name="T89" fmla="*/ 80 h 209"/>
                  <a:gd name="T90" fmla="*/ 107 w 149"/>
                  <a:gd name="T91" fmla="*/ 70 h 209"/>
                  <a:gd name="T92" fmla="*/ 112 w 149"/>
                  <a:gd name="T93" fmla="*/ 57 h 209"/>
                  <a:gd name="T94" fmla="*/ 115 w 149"/>
                  <a:gd name="T95" fmla="*/ 44 h 209"/>
                  <a:gd name="T96" fmla="*/ 116 w 149"/>
                  <a:gd name="T97" fmla="*/ 31 h 209"/>
                  <a:gd name="T98" fmla="*/ 116 w 149"/>
                  <a:gd name="T99" fmla="*/ 19 h 209"/>
                  <a:gd name="T100" fmla="*/ 116 w 149"/>
                  <a:gd name="T101" fmla="*/ 9 h 209"/>
                  <a:gd name="T102" fmla="*/ 116 w 149"/>
                  <a:gd name="T103" fmla="*/ 2 h 209"/>
                  <a:gd name="T104" fmla="*/ 115 w 149"/>
                  <a:gd name="T105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49" h="209">
                    <a:moveTo>
                      <a:pt x="115" y="0"/>
                    </a:moveTo>
                    <a:lnTo>
                      <a:pt x="128" y="19"/>
                    </a:lnTo>
                    <a:lnTo>
                      <a:pt x="137" y="39"/>
                    </a:lnTo>
                    <a:lnTo>
                      <a:pt x="142" y="55"/>
                    </a:lnTo>
                    <a:lnTo>
                      <a:pt x="146" y="70"/>
                    </a:lnTo>
                    <a:lnTo>
                      <a:pt x="147" y="79"/>
                    </a:lnTo>
                    <a:lnTo>
                      <a:pt x="149" y="83"/>
                    </a:lnTo>
                    <a:lnTo>
                      <a:pt x="146" y="99"/>
                    </a:lnTo>
                    <a:lnTo>
                      <a:pt x="142" y="117"/>
                    </a:lnTo>
                    <a:lnTo>
                      <a:pt x="138" y="133"/>
                    </a:lnTo>
                    <a:lnTo>
                      <a:pt x="133" y="146"/>
                    </a:lnTo>
                    <a:lnTo>
                      <a:pt x="131" y="155"/>
                    </a:lnTo>
                    <a:lnTo>
                      <a:pt x="129" y="158"/>
                    </a:lnTo>
                    <a:lnTo>
                      <a:pt x="118" y="178"/>
                    </a:lnTo>
                    <a:lnTo>
                      <a:pt x="107" y="193"/>
                    </a:lnTo>
                    <a:lnTo>
                      <a:pt x="97" y="202"/>
                    </a:lnTo>
                    <a:lnTo>
                      <a:pt x="88" y="207"/>
                    </a:lnTo>
                    <a:lnTo>
                      <a:pt x="79" y="209"/>
                    </a:lnTo>
                    <a:lnTo>
                      <a:pt x="72" y="209"/>
                    </a:lnTo>
                    <a:lnTo>
                      <a:pt x="67" y="208"/>
                    </a:lnTo>
                    <a:lnTo>
                      <a:pt x="66" y="207"/>
                    </a:lnTo>
                    <a:lnTo>
                      <a:pt x="42" y="185"/>
                    </a:lnTo>
                    <a:lnTo>
                      <a:pt x="26" y="163"/>
                    </a:lnTo>
                    <a:lnTo>
                      <a:pt x="14" y="139"/>
                    </a:lnTo>
                    <a:lnTo>
                      <a:pt x="8" y="119"/>
                    </a:lnTo>
                    <a:lnTo>
                      <a:pt x="4" y="101"/>
                    </a:lnTo>
                    <a:lnTo>
                      <a:pt x="4" y="85"/>
                    </a:lnTo>
                    <a:lnTo>
                      <a:pt x="4" y="76"/>
                    </a:lnTo>
                    <a:lnTo>
                      <a:pt x="4" y="72"/>
                    </a:lnTo>
                    <a:lnTo>
                      <a:pt x="0" y="6"/>
                    </a:lnTo>
                    <a:lnTo>
                      <a:pt x="6" y="32"/>
                    </a:lnTo>
                    <a:lnTo>
                      <a:pt x="13" y="50"/>
                    </a:lnTo>
                    <a:lnTo>
                      <a:pt x="19" y="63"/>
                    </a:lnTo>
                    <a:lnTo>
                      <a:pt x="26" y="70"/>
                    </a:lnTo>
                    <a:lnTo>
                      <a:pt x="31" y="73"/>
                    </a:lnTo>
                    <a:lnTo>
                      <a:pt x="35" y="76"/>
                    </a:lnTo>
                    <a:lnTo>
                      <a:pt x="36" y="76"/>
                    </a:lnTo>
                    <a:lnTo>
                      <a:pt x="36" y="85"/>
                    </a:lnTo>
                    <a:lnTo>
                      <a:pt x="42" y="88"/>
                    </a:lnTo>
                    <a:lnTo>
                      <a:pt x="52" y="89"/>
                    </a:lnTo>
                    <a:lnTo>
                      <a:pt x="62" y="89"/>
                    </a:lnTo>
                    <a:lnTo>
                      <a:pt x="70" y="89"/>
                    </a:lnTo>
                    <a:lnTo>
                      <a:pt x="72" y="89"/>
                    </a:lnTo>
                    <a:lnTo>
                      <a:pt x="88" y="86"/>
                    </a:lnTo>
                    <a:lnTo>
                      <a:pt x="98" y="80"/>
                    </a:lnTo>
                    <a:lnTo>
                      <a:pt x="107" y="70"/>
                    </a:lnTo>
                    <a:lnTo>
                      <a:pt x="112" y="57"/>
                    </a:lnTo>
                    <a:lnTo>
                      <a:pt x="115" y="44"/>
                    </a:lnTo>
                    <a:lnTo>
                      <a:pt x="116" y="31"/>
                    </a:lnTo>
                    <a:lnTo>
                      <a:pt x="116" y="19"/>
                    </a:lnTo>
                    <a:lnTo>
                      <a:pt x="116" y="9"/>
                    </a:lnTo>
                    <a:lnTo>
                      <a:pt x="116" y="2"/>
                    </a:lnTo>
                    <a:lnTo>
                      <a:pt x="11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111" name="Freeform 55">
                <a:extLst>
                  <a:ext uri="{FF2B5EF4-FFF2-40B4-BE49-F238E27FC236}">
                    <a16:creationId xmlns:a16="http://schemas.microsoft.com/office/drawing/2014/main" id="{FFDD577E-5FBF-46CE-896B-DDCC876C5B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4447" y="1822937"/>
                <a:ext cx="203536" cy="186807"/>
              </a:xfrm>
              <a:custGeom>
                <a:avLst/>
                <a:gdLst>
                  <a:gd name="T0" fmla="*/ 11 w 145"/>
                  <a:gd name="T1" fmla="*/ 0 h 134"/>
                  <a:gd name="T2" fmla="*/ 30 w 145"/>
                  <a:gd name="T3" fmla="*/ 14 h 134"/>
                  <a:gd name="T4" fmla="*/ 51 w 145"/>
                  <a:gd name="T5" fmla="*/ 24 h 134"/>
                  <a:gd name="T6" fmla="*/ 71 w 145"/>
                  <a:gd name="T7" fmla="*/ 29 h 134"/>
                  <a:gd name="T8" fmla="*/ 92 w 145"/>
                  <a:gd name="T9" fmla="*/ 32 h 134"/>
                  <a:gd name="T10" fmla="*/ 110 w 145"/>
                  <a:gd name="T11" fmla="*/ 32 h 134"/>
                  <a:gd name="T12" fmla="*/ 126 w 145"/>
                  <a:gd name="T13" fmla="*/ 31 h 134"/>
                  <a:gd name="T14" fmla="*/ 135 w 145"/>
                  <a:gd name="T15" fmla="*/ 29 h 134"/>
                  <a:gd name="T16" fmla="*/ 139 w 145"/>
                  <a:gd name="T17" fmla="*/ 29 h 134"/>
                  <a:gd name="T18" fmla="*/ 138 w 145"/>
                  <a:gd name="T19" fmla="*/ 58 h 134"/>
                  <a:gd name="T20" fmla="*/ 139 w 145"/>
                  <a:gd name="T21" fmla="*/ 82 h 134"/>
                  <a:gd name="T22" fmla="*/ 141 w 145"/>
                  <a:gd name="T23" fmla="*/ 104 h 134"/>
                  <a:gd name="T24" fmla="*/ 143 w 145"/>
                  <a:gd name="T25" fmla="*/ 120 h 134"/>
                  <a:gd name="T26" fmla="*/ 145 w 145"/>
                  <a:gd name="T27" fmla="*/ 130 h 134"/>
                  <a:gd name="T28" fmla="*/ 145 w 145"/>
                  <a:gd name="T29" fmla="*/ 134 h 134"/>
                  <a:gd name="T30" fmla="*/ 106 w 145"/>
                  <a:gd name="T31" fmla="*/ 125 h 134"/>
                  <a:gd name="T32" fmla="*/ 75 w 145"/>
                  <a:gd name="T33" fmla="*/ 115 h 134"/>
                  <a:gd name="T34" fmla="*/ 51 w 145"/>
                  <a:gd name="T35" fmla="*/ 103 h 134"/>
                  <a:gd name="T36" fmla="*/ 33 w 145"/>
                  <a:gd name="T37" fmla="*/ 91 h 134"/>
                  <a:gd name="T38" fmla="*/ 20 w 145"/>
                  <a:gd name="T39" fmla="*/ 81 h 134"/>
                  <a:gd name="T40" fmla="*/ 11 w 145"/>
                  <a:gd name="T41" fmla="*/ 72 h 134"/>
                  <a:gd name="T42" fmla="*/ 4 w 145"/>
                  <a:gd name="T43" fmla="*/ 66 h 134"/>
                  <a:gd name="T44" fmla="*/ 2 w 145"/>
                  <a:gd name="T45" fmla="*/ 60 h 134"/>
                  <a:gd name="T46" fmla="*/ 0 w 145"/>
                  <a:gd name="T47" fmla="*/ 58 h 134"/>
                  <a:gd name="T48" fmla="*/ 11 w 145"/>
                  <a:gd name="T49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5" h="134">
                    <a:moveTo>
                      <a:pt x="11" y="0"/>
                    </a:moveTo>
                    <a:lnTo>
                      <a:pt x="30" y="14"/>
                    </a:lnTo>
                    <a:lnTo>
                      <a:pt x="51" y="24"/>
                    </a:lnTo>
                    <a:lnTo>
                      <a:pt x="71" y="29"/>
                    </a:lnTo>
                    <a:lnTo>
                      <a:pt x="92" y="32"/>
                    </a:lnTo>
                    <a:lnTo>
                      <a:pt x="110" y="32"/>
                    </a:lnTo>
                    <a:lnTo>
                      <a:pt x="126" y="31"/>
                    </a:lnTo>
                    <a:lnTo>
                      <a:pt x="135" y="29"/>
                    </a:lnTo>
                    <a:lnTo>
                      <a:pt x="139" y="29"/>
                    </a:lnTo>
                    <a:lnTo>
                      <a:pt x="138" y="58"/>
                    </a:lnTo>
                    <a:lnTo>
                      <a:pt x="139" y="82"/>
                    </a:lnTo>
                    <a:lnTo>
                      <a:pt x="141" y="104"/>
                    </a:lnTo>
                    <a:lnTo>
                      <a:pt x="143" y="120"/>
                    </a:lnTo>
                    <a:lnTo>
                      <a:pt x="145" y="130"/>
                    </a:lnTo>
                    <a:lnTo>
                      <a:pt x="145" y="134"/>
                    </a:lnTo>
                    <a:lnTo>
                      <a:pt x="106" y="125"/>
                    </a:lnTo>
                    <a:lnTo>
                      <a:pt x="75" y="115"/>
                    </a:lnTo>
                    <a:lnTo>
                      <a:pt x="51" y="103"/>
                    </a:lnTo>
                    <a:lnTo>
                      <a:pt x="33" y="91"/>
                    </a:lnTo>
                    <a:lnTo>
                      <a:pt x="20" y="81"/>
                    </a:lnTo>
                    <a:lnTo>
                      <a:pt x="11" y="72"/>
                    </a:lnTo>
                    <a:lnTo>
                      <a:pt x="4" y="66"/>
                    </a:lnTo>
                    <a:lnTo>
                      <a:pt x="2" y="60"/>
                    </a:lnTo>
                    <a:lnTo>
                      <a:pt x="0" y="58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2BF43F0-079D-91ED-D7B4-9B5B9DE570A1}"/>
              </a:ext>
            </a:extLst>
          </p:cNvPr>
          <p:cNvSpPr txBox="1"/>
          <p:nvPr/>
        </p:nvSpPr>
        <p:spPr>
          <a:xfrm>
            <a:off x="3039183" y="5239450"/>
            <a:ext cx="975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L1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0153C9D5-B792-1CDA-0DF7-C5B1B6611697}"/>
              </a:ext>
            </a:extLst>
          </p:cNvPr>
          <p:cNvSpPr txBox="1"/>
          <p:nvPr/>
        </p:nvSpPr>
        <p:spPr>
          <a:xfrm>
            <a:off x="2994461" y="4746602"/>
            <a:ext cx="975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L2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280A1DAE-24D8-99BA-E6F8-7C8068152F3F}"/>
              </a:ext>
            </a:extLst>
          </p:cNvPr>
          <p:cNvSpPr txBox="1"/>
          <p:nvPr/>
        </p:nvSpPr>
        <p:spPr>
          <a:xfrm>
            <a:off x="2920492" y="3064302"/>
            <a:ext cx="777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L5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78AF86CE-2784-A746-2921-CFD0BAB306FC}"/>
              </a:ext>
            </a:extLst>
          </p:cNvPr>
          <p:cNvSpPr txBox="1"/>
          <p:nvPr/>
        </p:nvSpPr>
        <p:spPr>
          <a:xfrm>
            <a:off x="3023562" y="4196009"/>
            <a:ext cx="975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L3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9668B3DD-0D37-EAED-ADB3-EC6968CE5AA4}"/>
              </a:ext>
            </a:extLst>
          </p:cNvPr>
          <p:cNvSpPr txBox="1"/>
          <p:nvPr/>
        </p:nvSpPr>
        <p:spPr>
          <a:xfrm>
            <a:off x="3042964" y="3690187"/>
            <a:ext cx="975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L4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86B5134D-D244-A552-5819-FCE705861597}"/>
              </a:ext>
            </a:extLst>
          </p:cNvPr>
          <p:cNvGrpSpPr/>
          <p:nvPr/>
        </p:nvGrpSpPr>
        <p:grpSpPr>
          <a:xfrm>
            <a:off x="1626919" y="375011"/>
            <a:ext cx="8633361" cy="576576"/>
            <a:chOff x="1043609" y="1875003"/>
            <a:chExt cx="6196355" cy="1162878"/>
          </a:xfrm>
        </p:grpSpPr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4C4A533A-D959-29DA-9C16-9BF2831DC5A8}"/>
                </a:ext>
              </a:extLst>
            </p:cNvPr>
            <p:cNvSpPr/>
            <p:nvPr/>
          </p:nvSpPr>
          <p:spPr>
            <a:xfrm>
              <a:off x="1043609" y="1879763"/>
              <a:ext cx="1916020" cy="1158116"/>
            </a:xfrm>
            <a:custGeom>
              <a:avLst/>
              <a:gdLst>
                <a:gd name="connsiteX0" fmla="*/ 581439 w 1442184"/>
                <a:gd name="connsiteY0" fmla="*/ 0 h 1162878"/>
                <a:gd name="connsiteX1" fmla="*/ 970479 w 1442184"/>
                <a:gd name="connsiteY1" fmla="*/ 0 h 1162878"/>
                <a:gd name="connsiteX2" fmla="*/ 1442184 w 1442184"/>
                <a:gd name="connsiteY2" fmla="*/ 1162878 h 1162878"/>
                <a:gd name="connsiteX3" fmla="*/ 581439 w 1442184"/>
                <a:gd name="connsiteY3" fmla="*/ 1162878 h 1162878"/>
                <a:gd name="connsiteX4" fmla="*/ 0 w 1442184"/>
                <a:gd name="connsiteY4" fmla="*/ 581439 h 1162878"/>
                <a:gd name="connsiteX5" fmla="*/ 581439 w 1442184"/>
                <a:gd name="connsiteY5" fmla="*/ 0 h 1162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2184" h="1162878">
                  <a:moveTo>
                    <a:pt x="581439" y="0"/>
                  </a:moveTo>
                  <a:lnTo>
                    <a:pt x="970479" y="0"/>
                  </a:lnTo>
                  <a:lnTo>
                    <a:pt x="1442184" y="1162878"/>
                  </a:lnTo>
                  <a:lnTo>
                    <a:pt x="581439" y="1162878"/>
                  </a:lnTo>
                  <a:cubicBezTo>
                    <a:pt x="260319" y="1162878"/>
                    <a:pt x="0" y="902559"/>
                    <a:pt x="0" y="581439"/>
                  </a:cubicBezTo>
                  <a:cubicBezTo>
                    <a:pt x="0" y="260319"/>
                    <a:pt x="260319" y="0"/>
                    <a:pt x="581439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15935427-EBD8-B3D1-FE6D-321E14B70892}"/>
                </a:ext>
              </a:extLst>
            </p:cNvPr>
            <p:cNvSpPr/>
            <p:nvPr/>
          </p:nvSpPr>
          <p:spPr>
            <a:xfrm>
              <a:off x="1488940" y="1875003"/>
              <a:ext cx="5751024" cy="1162878"/>
            </a:xfrm>
            <a:custGeom>
              <a:avLst/>
              <a:gdLst>
                <a:gd name="connsiteX0" fmla="*/ 0 w 3628486"/>
                <a:gd name="connsiteY0" fmla="*/ 0 h 1162878"/>
                <a:gd name="connsiteX1" fmla="*/ 3047047 w 3628486"/>
                <a:gd name="connsiteY1" fmla="*/ 0 h 1162878"/>
                <a:gd name="connsiteX2" fmla="*/ 3628486 w 3628486"/>
                <a:gd name="connsiteY2" fmla="*/ 581439 h 1162878"/>
                <a:gd name="connsiteX3" fmla="*/ 3047047 w 3628486"/>
                <a:gd name="connsiteY3" fmla="*/ 1162878 h 1162878"/>
                <a:gd name="connsiteX4" fmla="*/ 471705 w 3628486"/>
                <a:gd name="connsiteY4" fmla="*/ 1162878 h 1162878"/>
                <a:gd name="connsiteX5" fmla="*/ 0 w 3628486"/>
                <a:gd name="connsiteY5" fmla="*/ 0 h 1162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28486" h="1162878">
                  <a:moveTo>
                    <a:pt x="0" y="0"/>
                  </a:moveTo>
                  <a:lnTo>
                    <a:pt x="3047047" y="0"/>
                  </a:lnTo>
                  <a:cubicBezTo>
                    <a:pt x="3368167" y="0"/>
                    <a:pt x="3628486" y="260319"/>
                    <a:pt x="3628486" y="581439"/>
                  </a:cubicBezTo>
                  <a:cubicBezTo>
                    <a:pt x="3628486" y="902559"/>
                    <a:pt x="3368167" y="1162878"/>
                    <a:pt x="3047047" y="1162878"/>
                  </a:cubicBezTo>
                  <a:lnTo>
                    <a:pt x="471705" y="11628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GCC Maturity Model from </a:t>
              </a:r>
              <a:r>
                <a:rPr kumimoji="0" lang="en-GB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SSFGloba</a:t>
              </a:r>
              <a:r>
                <a:rPr lang="en-GB" sz="3200" b="1" dirty="0">
                  <a:solidFill>
                    <a:prstClr val="white"/>
                  </a:solidFill>
                  <a:latin typeface="Calibri" panose="020F0502020204030204"/>
                </a:rPr>
                <a:t>l</a:t>
              </a:r>
              <a:endPara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C32C84C5-8A44-DD26-CF25-27CD2DCC3B6D}"/>
              </a:ext>
            </a:extLst>
          </p:cNvPr>
          <p:cNvGrpSpPr/>
          <p:nvPr/>
        </p:nvGrpSpPr>
        <p:grpSpPr>
          <a:xfrm>
            <a:off x="1626919" y="6055966"/>
            <a:ext cx="8633361" cy="576576"/>
            <a:chOff x="1043609" y="1858126"/>
            <a:chExt cx="9254382" cy="1162878"/>
          </a:xfrm>
        </p:grpSpPr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99701B32-CDCE-3FAA-CC4C-B019E98FA6E8}"/>
                </a:ext>
              </a:extLst>
            </p:cNvPr>
            <p:cNvSpPr/>
            <p:nvPr/>
          </p:nvSpPr>
          <p:spPr>
            <a:xfrm>
              <a:off x="1043609" y="1858128"/>
              <a:ext cx="2254240" cy="1158118"/>
            </a:xfrm>
            <a:custGeom>
              <a:avLst/>
              <a:gdLst>
                <a:gd name="connsiteX0" fmla="*/ 581439 w 1442184"/>
                <a:gd name="connsiteY0" fmla="*/ 0 h 1162878"/>
                <a:gd name="connsiteX1" fmla="*/ 970479 w 1442184"/>
                <a:gd name="connsiteY1" fmla="*/ 0 h 1162878"/>
                <a:gd name="connsiteX2" fmla="*/ 1442184 w 1442184"/>
                <a:gd name="connsiteY2" fmla="*/ 1162878 h 1162878"/>
                <a:gd name="connsiteX3" fmla="*/ 581439 w 1442184"/>
                <a:gd name="connsiteY3" fmla="*/ 1162878 h 1162878"/>
                <a:gd name="connsiteX4" fmla="*/ 0 w 1442184"/>
                <a:gd name="connsiteY4" fmla="*/ 581439 h 1162878"/>
                <a:gd name="connsiteX5" fmla="*/ 581439 w 1442184"/>
                <a:gd name="connsiteY5" fmla="*/ 0 h 1162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2184" h="1162878">
                  <a:moveTo>
                    <a:pt x="581439" y="0"/>
                  </a:moveTo>
                  <a:lnTo>
                    <a:pt x="970479" y="0"/>
                  </a:lnTo>
                  <a:lnTo>
                    <a:pt x="1442184" y="1162878"/>
                  </a:lnTo>
                  <a:lnTo>
                    <a:pt x="581439" y="1162878"/>
                  </a:lnTo>
                  <a:cubicBezTo>
                    <a:pt x="260319" y="1162878"/>
                    <a:pt x="0" y="902559"/>
                    <a:pt x="0" y="581439"/>
                  </a:cubicBezTo>
                  <a:cubicBezTo>
                    <a:pt x="0" y="260319"/>
                    <a:pt x="260319" y="0"/>
                    <a:pt x="581439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890ACB65-A663-B282-3174-F82433510ED4}"/>
                </a:ext>
              </a:extLst>
            </p:cNvPr>
            <p:cNvSpPr/>
            <p:nvPr/>
          </p:nvSpPr>
          <p:spPr>
            <a:xfrm>
              <a:off x="1848522" y="1858126"/>
              <a:ext cx="8449469" cy="1162878"/>
            </a:xfrm>
            <a:custGeom>
              <a:avLst/>
              <a:gdLst>
                <a:gd name="connsiteX0" fmla="*/ 0 w 3628486"/>
                <a:gd name="connsiteY0" fmla="*/ 0 h 1162878"/>
                <a:gd name="connsiteX1" fmla="*/ 3047047 w 3628486"/>
                <a:gd name="connsiteY1" fmla="*/ 0 h 1162878"/>
                <a:gd name="connsiteX2" fmla="*/ 3628486 w 3628486"/>
                <a:gd name="connsiteY2" fmla="*/ 581439 h 1162878"/>
                <a:gd name="connsiteX3" fmla="*/ 3047047 w 3628486"/>
                <a:gd name="connsiteY3" fmla="*/ 1162878 h 1162878"/>
                <a:gd name="connsiteX4" fmla="*/ 471705 w 3628486"/>
                <a:gd name="connsiteY4" fmla="*/ 1162878 h 1162878"/>
                <a:gd name="connsiteX5" fmla="*/ 0 w 3628486"/>
                <a:gd name="connsiteY5" fmla="*/ 0 h 1162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28486" h="1162878">
                  <a:moveTo>
                    <a:pt x="0" y="0"/>
                  </a:moveTo>
                  <a:lnTo>
                    <a:pt x="3047047" y="0"/>
                  </a:lnTo>
                  <a:cubicBezTo>
                    <a:pt x="3368167" y="0"/>
                    <a:pt x="3628486" y="260319"/>
                    <a:pt x="3628486" y="581439"/>
                  </a:cubicBezTo>
                  <a:cubicBezTo>
                    <a:pt x="3628486" y="902559"/>
                    <a:pt x="3368167" y="1162878"/>
                    <a:pt x="3047047" y="1162878"/>
                  </a:cubicBezTo>
                  <a:lnTo>
                    <a:pt x="471705" y="11628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       RISE</a:t>
              </a:r>
              <a:r>
                <a:rPr kumimoji="0" lang="en-US" sz="2400" b="1" i="0" u="none" strike="noStrike" kern="1200" cap="none" spc="0" normalizeH="0" baseline="30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TM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to NextGen Enterprise Centre</a:t>
              </a:r>
              <a:endPara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" name="Plus Sign 7">
            <a:extLst>
              <a:ext uri="{FF2B5EF4-FFF2-40B4-BE49-F238E27FC236}">
                <a16:creationId xmlns:a16="http://schemas.microsoft.com/office/drawing/2014/main" id="{8655A0E8-15BC-02C7-0A8F-10BE776EFEA1}"/>
              </a:ext>
            </a:extLst>
          </p:cNvPr>
          <p:cNvSpPr/>
          <p:nvPr/>
        </p:nvSpPr>
        <p:spPr>
          <a:xfrm>
            <a:off x="9378589" y="3308753"/>
            <a:ext cx="771294" cy="52615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DFA27952-4FBE-5F0D-A328-3453995AE9FA}"/>
              </a:ext>
            </a:extLst>
          </p:cNvPr>
          <p:cNvSpPr txBox="1"/>
          <p:nvPr/>
        </p:nvSpPr>
        <p:spPr>
          <a:xfrm>
            <a:off x="3569485" y="5187755"/>
            <a:ext cx="2903050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Ops Centre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214B142B-40DC-28A1-6283-AD863A12A63F}"/>
              </a:ext>
            </a:extLst>
          </p:cNvPr>
          <p:cNvSpPr txBox="1"/>
          <p:nvPr/>
        </p:nvSpPr>
        <p:spPr>
          <a:xfrm>
            <a:off x="3590616" y="4666298"/>
            <a:ext cx="2903050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Service Centre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AD181525-18D7-4B6C-C2AA-96D9010FB7FD}"/>
              </a:ext>
            </a:extLst>
          </p:cNvPr>
          <p:cNvSpPr txBox="1"/>
          <p:nvPr/>
        </p:nvSpPr>
        <p:spPr>
          <a:xfrm>
            <a:off x="3586865" y="4158558"/>
            <a:ext cx="2903050" cy="46166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Value Centre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01AFC424-F405-874B-FDF8-72FCD9210DC2}"/>
              </a:ext>
            </a:extLst>
          </p:cNvPr>
          <p:cNvSpPr txBox="1"/>
          <p:nvPr/>
        </p:nvSpPr>
        <p:spPr>
          <a:xfrm>
            <a:off x="3586865" y="3631301"/>
            <a:ext cx="2903050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Strategic Centre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F3471E0A-7CB2-EEB1-EC73-16B21952AD3E}"/>
              </a:ext>
            </a:extLst>
          </p:cNvPr>
          <p:cNvSpPr txBox="1"/>
          <p:nvPr/>
        </p:nvSpPr>
        <p:spPr>
          <a:xfrm>
            <a:off x="3579149" y="3034540"/>
            <a:ext cx="2903050" cy="461665"/>
          </a:xfrm>
          <a:prstGeom prst="rect">
            <a:avLst/>
          </a:prstGeom>
          <a:solidFill>
            <a:srgbClr val="DA722D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Enterprise Centre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407844-9B52-8478-0896-80D7895B1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9AEE53-453C-DB4F-B329-7619931431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81217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1339</TotalTime>
  <Words>534</Words>
  <Application>Microsoft Office PowerPoint</Application>
  <PresentationFormat>Widescreen</PresentationFormat>
  <Paragraphs>139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In Your Opinion ….Why do Organizations Setup Global Capability Centers (GCC)? </vt:lpstr>
      <vt:lpstr>3+ Decades of GBS/ GCC Industry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Pallavi Jayaswal</dc:creator>
  <cp:lastModifiedBy>Pallavi Jayaswal</cp:lastModifiedBy>
  <cp:revision>14</cp:revision>
  <dcterms:created xsi:type="dcterms:W3CDTF">2025-06-27T17:04:50Z</dcterms:created>
  <dcterms:modified xsi:type="dcterms:W3CDTF">2025-09-02T07:38:30Z</dcterms:modified>
</cp:coreProperties>
</file>